
<file path=[Content_Types].xml><?xml version="1.0" encoding="utf-8"?>
<Types xmlns="http://schemas.openxmlformats.org/package/2006/content-types">
  <Default Extension="xlsx" ContentType="application/vnd.openxmlformats-officedocument.spreadsheetml.sheet"/>
  <Default Extension="jpg" ContentType="image/jpeg"/>
  <Default Extension="wmf" ContentType="image/x-wmf"/>
  <Default Extension="png" ContentType="image/png"/>
  <Default Extension="xml" ContentType="application/xml"/>
  <Default Extension="jpeg" ContentType="image/jpeg"/>
  <Default Extension="rels" ContentType="application/vnd.openxmlformats-package.relationships+xml"/>
  <Default Extension="bin" ContentType="application/vnd.openxmlformats-officedocument.oleObject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Layouts/slideLayout10.xml" ContentType="application/vnd.openxmlformats-officedocument.presentationml.slideLayout+xml"/>
  <Override PartName="/ppt/notesSlides/notesSlide1.xml" ContentType="application/vnd.openxmlformats-officedocument.presentationml.notesSlide+xml"/>
  <Override PartName="/ppt/slideLayouts/slideLayout8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notesMasters/notesMaster1.xml" ContentType="application/vnd.openxmlformats-officedocument.presentationml.notesMaster+xml"/>
  <Override PartName="/ppt/slideLayouts/slideLayout4.xml" ContentType="application/vnd.openxmlformats-officedocument.presentationml.slideLayout+xml"/>
  <Override PartName="/ppt/theme/theme1.xml" ContentType="application/vnd.openxmlformats-officedocument.theme+xml"/>
  <Override PartName="/docProps/app.xml" ContentType="application/vnd.openxmlformats-officedocument.extended-properties+xml"/>
  <Override PartName="/ppt/notesSlides/notesSlide2.xml" ContentType="application/vnd.openxmlformats-officedocument.presentationml.notesSlide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ppt/slideMasters/slideMaster1.xml" ContentType="application/vnd.openxmlformats-officedocument.presentationml.slideMaster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ppt/theme/theme2.xml" ContentType="application/vnd.openxmlformats-officedocument.theme+xml"/>
  <Override PartName="/ppt/slideLayouts/slideLayout6.xml" ContentType="application/vnd.openxmlformats-officedocument.presentationml.slideLayout+xml"/>
  <Override PartName="/ppt/presentation.xml" ContentType="application/vnd.openxmlformats-officedocument.presentationml.presentation.main+xml"/>
  <Override PartName="/ppt/charts/chart2.xml" ContentType="application/vnd.openxmlformats-officedocument.drawingml.chart+xml"/>
  <Override PartName="/ppt/charts/chart1.xml" ContentType="application/vnd.openxmlformats-officedocument.drawingml.chart+xml"/>
</Types>
</file>

<file path=_rels/.rels><?xml version="1.0" encoding="UTF-8" standalone="yes"?><Relationships xmlns="http://schemas.openxmlformats.org/package/2006/relationships"><Relationship Id="rId3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aveSubsetFonts="1" showSpecialPlsOnTitleSld="0">
  <p:sldMasterIdLst>
    <p:sldMasterId id="2147483648" r:id="rId1"/>
  </p:sldMasterIdLst>
  <p:notesMasterIdLst>
    <p:notesMasterId r:id="rId7"/>
  </p:notesMasterIdLst>
  <p:sldIdLst>
    <p:sldId id="256" r:id="rId4"/>
    <p:sldId id="257" r:id="rId5"/>
    <p:sldId id="258" r:id="rId6"/>
  </p:sldIdLst>
  <p:sldSz cx="12192000" cy="6858000"/>
  <p:notesSz cx="6858000" cy="12192000"/>
  <p:defaultTextStyle>
    <a:defPPr>
      <a:defRPr lang="en-US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</p:showPr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4" d="100"/>
          <a:sy n="104" d="100"/>
        </p:scale>
        <p:origin x="-1236" y="-90"/>
      </p:cViewPr>
      <p:guideLst>
        <p:guide pos="2160" orient="horz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theme" Target="theme/theme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notesMaster" Target="notesMasters/notesMaster1.xml"/><Relationship Id="rId8" Type="http://schemas.openxmlformats.org/officeDocument/2006/relationships/presProps" Target="presProps.xml" /><Relationship Id="rId9" Type="http://schemas.openxmlformats.org/officeDocument/2006/relationships/tableStyles" Target="tableStyles.xml" /><Relationship Id="rId10" Type="http://schemas.openxmlformats.org/officeDocument/2006/relationships/viewProps" Target="viewProps.xml" /></Relationships>
</file>

<file path=ppt/charts/_rels/chart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.xlsx" /></Relationships>
</file>

<file path=ppt/charts/_rels/chart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.xlsx" 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mc="http://schemas.openxmlformats.org/markup-compatibility/2006" xmlns:c14="http://schemas.microsoft.com/office/drawing/2007/8/2/chart">
  <c:date1904 val="0"/>
  <c:lang val="en-US"/>
  <c:roundedCorners val="0"/>
  <mc:AlternateContent>
    <mc:Choice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 xml:space="preserve">Industry Sales Benchmark</c:v>
                </c:pt>
              </c:strCache>
            </c:strRef>
          </c:tx>
          <c:spPr bwMode="auto">
            <a:prstGeom prst="rect">
              <a:avLst/>
            </a:prstGeom>
            <a:solidFill>
              <a:schemeClr val="accent1"/>
            </a:solidFill>
            <a:ln>
              <a:noFill/>
            </a:ln>
          </c:spPr>
          <c:invertIfNegative val="0"/>
          <c:dLbls>
            <c:showBubbleSize val="0"/>
            <c:showCatName val="0"/>
            <c:showLeaderLines val="0"/>
            <c:showLegendKey val="0"/>
            <c:showPercent val="0"/>
            <c:showSerName val="0"/>
            <c:showVal val="1"/>
            <c:spPr bwMode="auto">
              <a:prstGeom prst="rect">
                <a:avLst/>
              </a:prstGeom>
              <a:noFill/>
              <a:ln>
                <a:noFill/>
              </a:ln>
            </c:spPr>
            <c:txPr>
              <a:bodyPr rot="0" spcFirstLastPara="true" vertOverflow="ellipsis" vert="horz" wrap="square" anchor="ctr" anchorCtr="true"/>
              <a:lstStyle/>
              <a:p>
                <a:pPr>
                  <a:defRPr sz="1800" b="0" i="0" u="none" strike="noStrike">
                    <a:solidFill>
                      <a:schemeClr val="bg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</c:dLbls>
          <c:cat>
            <c:strRef>
              <c:f>Sheet1!$A$2:$A$6</c:f>
              <c:strCache>
                <c:ptCount val="5"/>
                <c:pt idx="0">
                  <c:v xml:space="preserve">Wired Sound</c:v>
                </c:pt>
                <c:pt idx="1">
                  <c:v xml:space="preserve">Wireless Sound</c:v>
                </c:pt>
                <c:pt idx="2">
                  <c:v xml:space="preserve">Flat Screen TV</c:v>
                </c:pt>
                <c:pt idx="3">
                  <c:v xml:space="preserve">Smart TV</c:v>
                </c:pt>
                <c:pt idx="4">
                  <c:v xml:space="preserve">3D TV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20</c:v>
                </c:pt>
                <c:pt idx="1">
                  <c:v>22</c:v>
                </c:pt>
                <c:pt idx="2">
                  <c:v>33</c:v>
                </c:pt>
                <c:pt idx="3">
                  <c:v>33</c:v>
                </c:pt>
                <c:pt idx="4">
                  <c:v>28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 xml:space="preserve">Contoso Products</c:v>
                </c:pt>
              </c:strCache>
            </c:strRef>
          </c:tx>
          <c:spPr bwMode="auto">
            <a:prstGeom prst="rect">
              <a:avLst/>
            </a:prstGeom>
            <a:solidFill>
              <a:schemeClr val="accent2"/>
            </a:solidFill>
            <a:ln>
              <a:noFill/>
            </a:ln>
          </c:spPr>
          <c:invertIfNegative val="0"/>
          <c:dLbls>
            <c:showBubbleSize val="0"/>
            <c:showCatName val="0"/>
            <c:showLeaderLines val="0"/>
            <c:showLegendKey val="0"/>
            <c:showPercent val="0"/>
            <c:showSerName val="0"/>
            <c:showVal val="1"/>
            <c:spPr bwMode="auto">
              <a:prstGeom prst="rect">
                <a:avLst/>
              </a:prstGeom>
              <a:noFill/>
              <a:ln>
                <a:noFill/>
              </a:ln>
            </c:spPr>
            <c:txPr>
              <a:bodyPr rot="0" spcFirstLastPara="true" vertOverflow="ellipsis" vert="horz" wrap="square" anchor="ctr" anchorCtr="true"/>
              <a:lstStyle/>
              <a:p>
                <a:pPr>
                  <a:defRPr sz="1800" b="0" i="0" u="none" strike="noStrike">
                    <a:solidFill>
                      <a:schemeClr val="bg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</c:dLbls>
          <c:cat>
            <c:strRef>
              <c:f>Sheet1!$A$2:$A$6</c:f>
              <c:strCache>
                <c:ptCount val="5"/>
                <c:pt idx="0">
                  <c:v xml:space="preserve">Wired Sound</c:v>
                </c:pt>
                <c:pt idx="1">
                  <c:v xml:space="preserve">Wireless Sound</c:v>
                </c:pt>
                <c:pt idx="2">
                  <c:v xml:space="preserve">Flat Screen TV</c:v>
                </c:pt>
                <c:pt idx="3">
                  <c:v xml:space="preserve">Smart TV</c:v>
                </c:pt>
                <c:pt idx="4">
                  <c:v xml:space="preserve">3D TV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15</c:v>
                </c:pt>
                <c:pt idx="1">
                  <c:v>27</c:v>
                </c:pt>
                <c:pt idx="2">
                  <c:v>28</c:v>
                </c:pt>
                <c:pt idx="3">
                  <c:v>26</c:v>
                </c:pt>
                <c:pt idx="4">
                  <c:v>36</c:v>
                </c:pt>
              </c:numCache>
            </c:numRef>
          </c:val>
        </c:ser>
        <c:dLbls>
          <c:showBubbleSize val="0"/>
          <c:showCatName val="0"/>
          <c:showLeaderLines val="0"/>
          <c:showLegendKey val="0"/>
          <c:showPercent val="0"/>
          <c:showSerName val="0"/>
          <c:showVal val="0"/>
        </c:dLbls>
        <c:gapWidth val="55"/>
        <c:overlap val="100"/>
        <c:axId val="348670528"/>
        <c:axId val="348664648"/>
      </c:barChart>
      <c:catAx>
        <c:axId val="34867052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348664648"/>
        <c:crosses val="autoZero"/>
        <c:auto val="1"/>
        <c:lblAlgn val="ctr"/>
        <c:lblOffset val="100"/>
        <c:noMultiLvlLbl val="0"/>
      </c:catAx>
      <c:valAx>
        <c:axId val="348664648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348670528"/>
        <c:crosses val="autoZero"/>
        <c:crossBetween val="between"/>
      </c:valAx>
      <c:spPr bwMode="auto">
        <a:prstGeom prst="rect">
          <a:avLst/>
        </a:prstGeom>
        <a:noFill/>
        <a:ln>
          <a:noFill/>
        </a:ln>
      </c:spPr>
    </c:plotArea>
    <c:legend>
      <c:legendPos val="b"/>
      <c:layout/>
      <c:overlay val="0"/>
      <c:spPr bwMode="auto">
        <a:prstGeom prst="rect">
          <a:avLst/>
        </a:prstGeom>
        <a:noFill/>
        <a:ln>
          <a:noFill/>
        </a:ln>
      </c:spPr>
      <c:txPr>
        <a:bodyPr rot="0" spcFirstLastPara="true" vertOverflow="ellipsis" vert="horz" wrap="square" anchor="ctr" anchorCtr="true"/>
        <a:lstStyle/>
        <a:p>
          <a:pPr>
            <a:defRPr sz="1200" b="0" i="0" u="none" strike="noStrike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 bwMode="auto">
    <a:xfrm>
      <a:off x="669983" y="3299122"/>
      <a:ext cx="5710371" cy="3125565"/>
    </a:xfrm>
    <a:prstGeom prst="rect">
      <a:avLst/>
    </a:prstGeom>
    <a:noFill/>
    <a:ln w="9525" cap="rnd" cmpd="sng" algn="ctr">
      <a:noFill/>
      <a:prstDash val="solid"/>
    </a:ln>
  </c:spPr>
  <c:txPr>
    <a:bodyPr/>
    <a:lstStyle/>
    <a:p>
      <a:pPr>
        <a:defRPr sz="1800">
          <a:solidFill>
            <a:schemeClr val="bg2"/>
          </a:solidFill>
        </a:defRPr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mc="http://schemas.openxmlformats.org/markup-compatibility/2006" xmlns:c14="http://schemas.microsoft.com/office/drawing/2007/8/2/chart">
  <c:date1904 val="0"/>
  <c:lang val="en-US"/>
  <c:roundedCorners val="0"/>
  <mc:AlternateContent>
    <mc:Choice Requires="c14">
      <c14:style val="102"/>
    </mc:Choice>
    <mc:Fallback>
      <c:style val="2"/>
    </mc:Fallback>
  </mc:AlternateContent>
  <c:chart>
    <c:title>
      <c:tx>
        <c:rich>
          <a:bodyPr rot="0" spcFirstLastPara="true" vertOverflow="ellipsis" vert="horz" wrap="square" anchor="ctr" anchorCtr="true"/>
          <a:lstStyle/>
          <a:p>
            <a:pPr algn="l">
              <a:defRPr sz="1400" b="1" i="0" u="none" strike="noStrike" spc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400" b="1">
                <a:solidFill>
                  <a:schemeClr val="accent1"/>
                </a:solidFill>
              </a:rPr>
              <a:t>WORKFORCE DISTRIBUTION</a:t>
            </a:r>
            <a:endParaRPr lang="en-US" sz="1400" b="1">
              <a:solidFill>
                <a:schemeClr val="accent1"/>
              </a:solidFill>
            </a:endParaRPr>
          </a:p>
        </c:rich>
      </c:tx>
      <c:layout/>
      <c:overlay val="0"/>
      <c:spPr bwMode="auto">
        <a:prstGeom prst="rect">
          <a:avLst/>
        </a:prstGeom>
        <a:noFill/>
        <a:ln>
          <a:noFill/>
        </a:ln>
      </c:spPr>
      <c:txPr>
        <a:bodyPr rot="0" spcFirstLastPara="true" vertOverflow="ellipsis" vert="horz" wrap="square" anchor="ctr" anchorCtr="true"/>
        <a:lstStyle/>
        <a:p>
          <a:pPr algn="l">
            <a:defRPr sz="1400" b="1" i="0" u="none" strike="noStrike" spc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dPt>
            <c:idx val="0"/>
            <c:bubble3D val="0"/>
            <c:spPr bwMode="auto">
              <a:prstGeom prst="rect">
                <a:avLst/>
              </a:prstGeom>
              <a:solidFill>
                <a:schemeClr val="accent1"/>
              </a:solidFill>
              <a:ln w="19050">
                <a:solidFill>
                  <a:schemeClr val="lt1"/>
                </a:solidFill>
              </a:ln>
            </c:spPr>
          </c:dPt>
          <c:dPt>
            <c:idx val="1"/>
            <c:bubble3D val="0"/>
            <c:spPr bwMode="auto"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lt1"/>
                </a:solidFill>
              </a:ln>
            </c:spPr>
          </c:dPt>
          <c:dPt>
            <c:idx val="2"/>
            <c:bubble3D val="0"/>
            <c:spPr bwMode="auto">
              <a:prstGeom prst="rect">
                <a:avLst/>
              </a:prstGeom>
              <a:solidFill>
                <a:schemeClr val="accent3"/>
              </a:solidFill>
              <a:ln w="19050">
                <a:solidFill>
                  <a:schemeClr val="lt1"/>
                </a:solidFill>
              </a:ln>
            </c:spPr>
          </c:dPt>
          <c:dLbls>
            <c:dLbl>
              <c:idx val="0"/>
              <c:dLblPos val="bestFit"/>
              <c:layout>
                <c:manualLayout>
                  <c:x val="-0.16492658788215939"/>
                  <c:y val="-0.047916250633650348"/>
                </c:manualLayout>
              </c:layout>
              <c:showBubbleSize val="0"/>
              <c:showCatName val="0"/>
              <c:showLegendKey val="0"/>
              <c:showPercent val="1"/>
              <c:showSerName val="0"/>
              <c:showVal val="0"/>
              <c:tx>
                <c:rich>
                  <a:bodyPr/>
                  <a:lstStyle/>
                  <a:p>
                    <a:pPr>
                      <a:defRPr/>
                    </a:pPr>
                    <a:fld id="{729E7207-5B80-4016-90E1-2655B0704304}" type="PERCENTAGE">
                      <a:t>[PERCENTAGE]</a:t>
                    </a:fld>
                    <a:endParaRPr lang="en-US"/>
                  </a:p>
                </c:rich>
              </c:tx>
            </c:dLbl>
            <c:dLbl>
              <c:idx val="1"/>
              <c:dLblPos val="bestFit"/>
              <c:layout>
                <c:manualLayout>
                  <c:x val="0.14658584923511622"/>
                  <c:y val="-0.10324147324331659"/>
                </c:manualLayout>
              </c:layout>
              <c:showBubbleSize val="0"/>
              <c:showCatName val="0"/>
              <c:showLegendKey val="0"/>
              <c:showPercent val="1"/>
              <c:showSerName val="0"/>
              <c:showVal val="0"/>
              <c:tx>
                <c:rich>
                  <a:bodyPr/>
                  <a:lstStyle/>
                  <a:p>
                    <a:pPr>
                      <a:defRPr/>
                    </a:pPr>
                    <a:fld id="{358BF819-FC85-43BA-B491-E1F00BE36B95}" type="PERCENTAGE">
                      <a:t>[PERCENTAGE]</a:t>
                    </a:fld>
                    <a:endParaRPr lang="en-US"/>
                  </a:p>
                </c:rich>
              </c:tx>
            </c:dLbl>
            <c:dLbl>
              <c:idx val="2"/>
              <c:dLblPos val="bestFit"/>
              <c:layout>
                <c:manualLayout>
                  <c:x val="0.11461487547232686"/>
                  <c:y val="0.15898196080840976"/>
                </c:manualLayout>
              </c:layout>
              <c:showBubbleSize val="0"/>
              <c:showCatName val="0"/>
              <c:showLegendKey val="0"/>
              <c:showPercent val="1"/>
              <c:showSerName val="0"/>
              <c:showVal val="0"/>
              <c:tx>
                <c:rich>
                  <a:bodyPr/>
                  <a:lstStyle/>
                  <a:p>
                    <a:pPr>
                      <a:defRPr/>
                    </a:pPr>
                    <a:fld id="{5813B861-58FA-4285-BB8D-EA970F19F3DB}" type="PERCENTAGE">
                      <a:t>[PERCENTAGE]</a:t>
                    </a:fld>
                    <a:endParaRPr lang="en-US"/>
                  </a:p>
                </c:rich>
              </c:tx>
            </c:dLbl>
            <c:dLblPos val="ctr"/>
            <c:leaderLines>
              <c:spPr bwMode="auto">
                <a:prstGeom prst="rect">
                  <a:avLst/>
                </a:prstGeom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</c:spPr>
            </c:leaderLines>
            <c:showBubbleSize val="0"/>
            <c:showCatName val="0"/>
            <c:showLeaderLines val="1"/>
            <c:showLegendKey val="0"/>
            <c:showPercent val="1"/>
            <c:showSerName val="0"/>
            <c:showVal val="0"/>
            <c:spPr bwMode="auto">
              <a:prstGeom prst="rect">
                <a:avLst/>
              </a:prstGeom>
              <a:noFill/>
              <a:ln>
                <a:noFill/>
              </a:ln>
            </c:spPr>
            <c:txPr>
              <a:bodyPr rot="0" spcFirstLastPara="true" vertOverflow="ellipsis" vert="horz" wrap="square" lIns="38100" tIns="19050" rIns="38100" bIns="19050" anchor="ctr" anchorCtr="true">
                <a:spAutoFit/>
              </a:bodyPr>
              <a:lstStyle/>
              <a:p>
                <a:pPr>
                  <a:defRPr sz="1800" b="0" i="0" u="none" strike="noStrike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</c:dLbls>
          <c:cat>
            <c:strRef>
              <c:f>Sheet1!$A$1:$A$3</c:f>
              <c:strCache>
                <c:ptCount val="3"/>
                <c:pt idx="0">
                  <c:v>US</c:v>
                </c:pt>
                <c:pt idx="1">
                  <c:v>Europe</c:v>
                </c:pt>
                <c:pt idx="2">
                  <c:v>Asia</c:v>
                </c:pt>
              </c:strCache>
            </c:strRef>
          </c:cat>
          <c:val>
            <c:numRef>
              <c:f>Sheet1!$B$1:$B$3</c:f>
              <c:numCache>
                <c:formatCode>General</c:formatCode>
                <c:ptCount val="3"/>
                <c:pt idx="0">
                  <c:v>55</c:v>
                </c:pt>
                <c:pt idx="1">
                  <c:v>25</c:v>
                </c:pt>
                <c:pt idx="2">
                  <c:v>20</c:v>
                </c:pt>
              </c:numCache>
            </c:numRef>
          </c:val>
        </c:ser>
        <c:dLbls>
          <c:dLblPos val="ctr"/>
          <c:showBubbleSize val="0"/>
          <c:showCatName val="0"/>
          <c:showLeaderLines val="1"/>
          <c:showLegendKey val="0"/>
          <c:showPercent val="1"/>
          <c:showSerName val="0"/>
          <c:showVal val="0"/>
        </c:dLbls>
        <c:firstSliceAng val="0"/>
      </c:pieChart>
      <c:spPr bwMode="auto">
        <a:prstGeom prst="rect">
          <a:avLst/>
        </a:prstGeom>
        <a:noFill/>
        <a:ln>
          <a:noFill/>
        </a:ln>
      </c:spPr>
    </c:plotArea>
    <c:legend>
      <c:legendPos val="b"/>
      <c:layout/>
      <c:overlay val="0"/>
      <c:spPr bwMode="auto">
        <a:prstGeom prst="rect">
          <a:avLst/>
        </a:prstGeom>
        <a:noFill/>
        <a:ln>
          <a:noFill/>
        </a:ln>
      </c:spPr>
      <c:txPr>
        <a:bodyPr rot="0" spcFirstLastPara="true" vertOverflow="ellipsis" vert="horz" wrap="square" anchor="ctr" anchorCtr="true"/>
        <a:lstStyle/>
        <a:p>
          <a:pPr>
            <a:defRPr sz="1400" b="0" i="0" u="none" strike="noStrike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 bwMode="auto">
    <a:xfrm>
      <a:off x="6059930" y="450160"/>
      <a:ext cx="6325863" cy="3905940"/>
    </a:xfrm>
    <a:prstGeom prst="rect">
      <a:avLst/>
    </a:prstGeom>
    <a:noFill/>
    <a:ln>
      <a:noFill/>
    </a:ln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 name="">
    <p:bg>
      <p:bgRef idx="1001">
        <a:schemeClr val="bg1"/>
      </p:bgRef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Header Placeholder 1" hidden="0"/>
          <p:cNvSpPr>
            <a:spLocks noGrp="1"/>
          </p:cNvSpPr>
          <p:nvPr isPhoto="0" userDrawn="0">
            <p:ph type="hdr" sz="quarter" hasCustomPrompt="0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Date Placeholder 2" hidden="0"/>
          <p:cNvSpPr>
            <a:spLocks noGrp="1"/>
          </p:cNvSpPr>
          <p:nvPr isPhoto="0" userDrawn="0">
            <p:ph type="dt" idx="1" hasCustomPrompt="0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E0BC443B-292B-4779-A33C-48EA57276D37}" type="datetimeFigureOut">
              <a:t>5/7/2013</a:t>
            </a:fld>
            <a:endParaRPr lang="en-US"/>
          </a:p>
        </p:txBody>
      </p:sp>
      <p:sp>
        <p:nvSpPr>
          <p:cNvPr id="6" name="Slide Image Placeholder 3" hidden="0"/>
          <p:cNvSpPr>
            <a:spLocks noChangeAspect="1" noGrp="1" noRot="1"/>
          </p:cNvSpPr>
          <p:nvPr isPhoto="0" userDrawn="0">
            <p:ph type="sldImg" idx="2" hasCustomPrompt="0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>
              <a:defRPr/>
            </a:pPr>
            <a:endParaRPr lang="en-US"/>
          </a:p>
        </p:txBody>
      </p:sp>
      <p:sp>
        <p:nvSpPr>
          <p:cNvPr id="7" name="Notes Placeholder 4" hidden="0"/>
          <p:cNvSpPr>
            <a:spLocks noGrp="1"/>
          </p:cNvSpPr>
          <p:nvPr isPhoto="0" userDrawn="0">
            <p:ph type="body" sz="quarter" idx="3" hasCustomPrompt="0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8" name="Footer Placeholder 5" hidden="0"/>
          <p:cNvSpPr>
            <a:spLocks noGrp="1"/>
          </p:cNvSpPr>
          <p:nvPr isPhoto="0" userDrawn="0">
            <p:ph type="ftr" sz="quarter" idx="4" hasCustomPrompt="0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6" hidden="0"/>
          <p:cNvSpPr>
            <a:spLocks noGrp="1"/>
          </p:cNvSpPr>
          <p:nvPr isPhoto="0" userDrawn="0">
            <p:ph type="sldNum" sz="quarter" idx="5" hasCustomPrompt="0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CCCE3081-E64F-49DD-A38E-FC4B8BBA7009}" type="slidenum">
              <a:t>‹#›</a:t>
            </a:fld>
            <a:endParaRPr lang="en-US"/>
          </a:p>
        </p:txBody>
      </p:sp>
    </p:spTree>
  </p:cSld>
  <p:clrMap accent1="accent1" accent2="accent2" accent3="accent3" accent4="accent4" accent5="accent5" accent6="accent6" bg1="lt1" bg2="lt2" folHlink="folHlink" hlink="hlink" tx1="dk1" tx2="dk2"/>
  <p:hf dt="0" ftr="0" hdr="0" sldNum="1"/>
  <p:notesStyle>
    <a:lvl1pPr marL="0" algn="l" defTabSz="914400">
      <a:defRPr sz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 ?>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 ?>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Slide Image Placeholder 1" hidden="0"/>
          <p:cNvSpPr>
            <a:spLocks noChangeAspect="1" noGrp="1" noRot="1"/>
          </p:cNvSpPr>
          <p:nvPr isPhoto="0" userDrawn="0">
            <p:ph type="sldImg" hasCustomPrompt="0"/>
          </p:nvPr>
        </p:nvSpPr>
        <p:spPr bwMode="auto"/>
      </p:sp>
      <p:sp>
        <p:nvSpPr>
          <p:cNvPr id="5" name="Notes Placeholder 2" hidden="0"/>
          <p:cNvSpPr>
            <a:spLocks noGrp="1"/>
          </p:cNvSpPr>
          <p:nvPr isPhoto="0" userDrawn="0">
            <p:ph type="body" idx="1" hasCustomPrompt="0"/>
          </p:nvPr>
        </p:nvSpPr>
        <p:spPr bwMode="auto"/>
        <p:txBody>
          <a:bodyPr/>
          <a:lstStyle/>
          <a:p>
            <a: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1200" b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Executive Summary</a:t>
            </a:r>
            <a:endParaRPr lang="en-US" b="1"/>
          </a:p>
          <a:p>
            <a:pPr marL="171450" indent="-171450">
              <a:buFont typeface="Arial"/>
              <a:buChar char="•"/>
              <a:defRPr/>
            </a:pPr>
            <a:r>
              <a:rPr lang="en-US" sz="1200" b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Contoso has built a strong reputation in the electronics industry over the last three decades and consistently remains one of the three highest rated electronics companies by customers.</a:t>
            </a:r>
            <a:endParaRPr/>
          </a:p>
          <a:p>
            <a:pPr marL="171450" indent="-171450">
              <a:buFont typeface="Arial"/>
              <a:buChar char="•"/>
              <a:defRPr/>
            </a:pPr>
            <a:r>
              <a:rPr lang="en-US" sz="1200" b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 PowerPoint shares Contoso’s growth trends, workforce culture, and a vision for the future.</a:t>
            </a:r>
            <a:endParaRPr/>
          </a:p>
          <a:p>
            <a:pPr marL="171450" indent="-171450">
              <a:buFont typeface="Arial"/>
              <a:buChar char="•"/>
              <a:defRPr/>
            </a:pPr>
            <a:r>
              <a:rPr lang="en-US" sz="1200" b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Customer research conducted in early 2012 determined that consumer trends are very favorable to Contoso products, hitting a sweet spot that consumers are looking for: innovative, good-quality products for a good price from companies they know and trust.</a:t>
            </a:r>
            <a:endParaRPr lang="en-US"/>
          </a:p>
        </p:txBody>
      </p:sp>
      <p:sp>
        <p:nvSpPr>
          <p:cNvPr id="6" name="Slide Number Placeholder 3" hidden="0"/>
          <p:cNvSpPr>
            <a:spLocks noGrp="1"/>
          </p:cNvSpPr>
          <p:nvPr isPhoto="0" userDrawn="0">
            <p:ph type="sldNum" sz="quarter" idx="10" hasCustomPrompt="0"/>
          </p:nvPr>
        </p:nvSpPr>
        <p:spPr bwMode="auto"/>
        <p:txBody>
          <a:bodyPr/>
          <a:lstStyle/>
          <a:p>
            <a:pPr>
              <a:defRPr/>
            </a:pPr>
            <a:fld id="{CCCE3081-E64F-49DD-A38E-FC4B8BBA7009}" type="slidenum">
              <a:t>1</a:t>
            </a:fld>
            <a:endParaRPr lang="en-US"/>
          </a:p>
        </p:txBody>
      </p:sp>
    </p:spTree>
  </p:cSld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Slide Image Placeholder 1" hidden="0"/>
          <p:cNvSpPr>
            <a:spLocks noChangeAspect="1" noGrp="1" noRot="1"/>
          </p:cNvSpPr>
          <p:nvPr isPhoto="0" userDrawn="0">
            <p:ph type="sldImg" hasCustomPrompt="0"/>
          </p:nvPr>
        </p:nvSpPr>
        <p:spPr bwMode="auto"/>
      </p:sp>
      <p:sp>
        <p:nvSpPr>
          <p:cNvPr id="5" name="Notes Placeholder 2" hidden="0"/>
          <p:cNvSpPr>
            <a:spLocks noGrp="1"/>
          </p:cNvSpPr>
          <p:nvPr isPhoto="0" userDrawn="0">
            <p:ph type="body" idx="1" hasCustomPrompt="0"/>
          </p:nvPr>
        </p:nvSpPr>
        <p:spPr bwMode="auto"/>
        <p:txBody>
          <a:bodyPr/>
          <a:lstStyle/>
          <a:p>
            <a:pPr marL="0" lvl="0" indent="0">
              <a:buFont typeface="Arial"/>
              <a:buNone/>
              <a:defRPr/>
            </a:pPr>
            <a:r>
              <a:rPr lang="en-US" sz="1200" b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Contoso Financials</a:t>
            </a:r>
            <a:endParaRPr/>
          </a:p>
          <a:p>
            <a:pPr marL="171450" lvl="0" indent="-171450">
              <a:buFont typeface="Arial"/>
              <a:buChar char="•"/>
              <a:defRPr/>
            </a:pPr>
            <a:r>
              <a:rPr lang="en-US" sz="1200" b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 analysis of Contoso’s financials for 2012. Overall </a:t>
            </a:r>
            <a:r>
              <a:rPr lang="en-US" sz="1200" b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Contoso </a:t>
            </a:r>
            <a:r>
              <a:rPr lang="en-US" sz="1200" b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sales in 2012 show that Contoso brand products are making up an increasing share of the electronics market.</a:t>
            </a:r>
            <a:endParaRPr/>
          </a:p>
          <a:p>
            <a:pPr marL="171450" lvl="0" indent="-171450">
              <a:buFont typeface="Arial"/>
              <a:buChar char="•"/>
              <a:defRPr/>
            </a:pPr>
            <a:r>
              <a:rPr lang="en-US" sz="1200" b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 prime example is 3D TVs, which saw a marked increase to 60% of overall Contoso 3D TV sales in 2012. </a:t>
            </a:r>
            <a:endParaRPr/>
          </a:p>
          <a:p>
            <a:pPr marL="171450" lvl="0" indent="-171450">
              <a:buFont typeface="Arial"/>
              <a:buChar char="•"/>
              <a:defRPr/>
            </a:pPr>
            <a:r>
              <a:rPr lang="en-US" sz="1200" b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If we look at 3D TV Sales over 2010 and 2012, we can clearly see the overall trend of customers increasingly choosing Contoso brand 3D TVs.</a:t>
            </a:r>
            <a:endParaRPr/>
          </a:p>
          <a:p>
            <a:pPr marL="171450" lvl="0" indent="-171450">
              <a:buFont typeface="Arial"/>
              <a:buChar char="•"/>
              <a:defRPr/>
            </a:pPr>
            <a:r>
              <a:rPr lang="en-US" sz="1200" b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the first half of 2010, Contoso brand 3D TVs made up just 27% of overall 3D TV sales.</a:t>
            </a:r>
            <a:endParaRPr/>
          </a:p>
          <a:p>
            <a:pPr marL="171450" lvl="0" indent="-171450">
              <a:buFont typeface="Arial"/>
              <a:buChar char="•"/>
              <a:defRPr/>
            </a:pPr>
            <a:r>
              <a:rPr lang="en-US" sz="1200" b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However, by the end of the first half of 2012, that had increased to 42%.</a:t>
            </a:r>
            <a:endParaRPr/>
          </a:p>
          <a:p>
            <a:pPr marL="171450" lvl="0" indent="-171450">
              <a:buFont typeface="Arial"/>
              <a:buChar char="•"/>
              <a:defRPr/>
            </a:pPr>
            <a:r>
              <a:rPr lang="en-US" sz="1200" b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By the end of 2012, it had increased to just over 60%.</a:t>
            </a:r>
            <a:endParaRPr/>
          </a:p>
          <a:p>
            <a:pPr marL="171450" lvl="0" indent="-171450">
              <a:buFont typeface="Arial"/>
              <a:buChar char="•"/>
              <a:defRPr/>
            </a:pPr>
            <a:r>
              <a:rPr lang="en-US" sz="1200" b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list on the right shows the highest revenue countries in Contoso products from highest grossing to lowest. </a:t>
            </a:r>
            <a:r>
              <a:rPr lang="en-US" sz="1200" b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 list demonstrates </a:t>
            </a:r>
            <a:r>
              <a:rPr lang="en-US" sz="1200" b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tremendous opportunity in emerging markets and small regions.</a:t>
            </a:r>
            <a:endParaRPr lang="en-US"/>
          </a:p>
        </p:txBody>
      </p:sp>
      <p:sp>
        <p:nvSpPr>
          <p:cNvPr id="6" name="Slide Number Placeholder 3" hidden="0"/>
          <p:cNvSpPr>
            <a:spLocks noGrp="1"/>
          </p:cNvSpPr>
          <p:nvPr isPhoto="0" userDrawn="0">
            <p:ph type="sldNum" sz="quarter" idx="10" hasCustomPrompt="0"/>
          </p:nvPr>
        </p:nvSpPr>
        <p:spPr bwMode="auto"/>
        <p:txBody>
          <a:bodyPr/>
          <a:lstStyle/>
          <a:p>
            <a:pPr>
              <a:defRPr/>
            </a:pPr>
            <a:fld id="{CCCE3081-E64F-49DD-A38E-FC4B8BBA7009}" type="slidenum">
              <a:t>2</a:t>
            </a:fld>
            <a:endParaRPr lang="en-US"/>
          </a:p>
        </p:txBody>
      </p:sp>
    </p:spTree>
  </p:cSld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Slide Image Placeholder 1" hidden="0"/>
          <p:cNvSpPr>
            <a:spLocks noChangeAspect="1" noGrp="1" noRot="1"/>
          </p:cNvSpPr>
          <p:nvPr isPhoto="0" userDrawn="0">
            <p:ph type="sldImg" hasCustomPrompt="0"/>
          </p:nvPr>
        </p:nvSpPr>
        <p:spPr bwMode="auto"/>
      </p:sp>
      <p:sp>
        <p:nvSpPr>
          <p:cNvPr id="5" name="Notes Placeholder 2" hidden="0"/>
          <p:cNvSpPr>
            <a:spLocks noGrp="1"/>
          </p:cNvSpPr>
          <p:nvPr isPhoto="0" userDrawn="0">
            <p:ph type="body" idx="1" hasCustomPrompt="0"/>
          </p:nvPr>
        </p:nvSpPr>
        <p:spPr bwMode="auto"/>
        <p:txBody>
          <a:bodyPr/>
          <a:lstStyle/>
          <a:p>
            <a:pPr marL="0" lvl="0" indent="0">
              <a:buFont typeface="Arial"/>
              <a:buNone/>
              <a:defRPr/>
            </a:pPr>
            <a:r>
              <a:rPr lang="en-US" sz="1200" b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Our Workforce</a:t>
            </a:r>
            <a:endParaRPr/>
          </a:p>
          <a:p>
            <a:pPr marL="171450" lvl="0" indent="-171450">
              <a:buFont typeface="Arial"/>
              <a:buChar char="•"/>
              <a:defRPr/>
            </a:pPr>
            <a:r>
              <a:rPr lang="en-US" sz="1200" b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Contoso </a:t>
            </a:r>
            <a:r>
              <a:rPr lang="en-US" sz="1200" b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has a leading reputation in recruiting and mentoring the right people. A strong leadership team and passionate employees fosters a positive work environment and a commitment to the company.</a:t>
            </a:r>
            <a:endParaRPr/>
          </a:p>
          <a:p>
            <a:pPr marL="171450" lvl="0" indent="-171450">
              <a:buFont typeface="Arial"/>
              <a:buChar char="•"/>
              <a:defRPr/>
            </a:pPr>
            <a:r>
              <a:rPr lang="en-US" sz="1200" b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current CEO of Contoso started as a salesman after college and quickly advanced to the leadership team.</a:t>
            </a:r>
            <a:endParaRPr/>
          </a:p>
          <a:p>
            <a:pPr marL="171450" lvl="0" indent="-171450">
              <a:buFont typeface="Arial"/>
              <a:buChar char="•"/>
              <a:defRPr/>
            </a:pPr>
            <a:r>
              <a:rPr lang="en-US" sz="1200" b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 organizational chart lists the top leaders (Senior Vice Presidents and Vice Presidents) for each region—US, Europe, and Asia.</a:t>
            </a:r>
            <a:endParaRPr/>
          </a:p>
          <a:p>
            <a:pPr marL="171450" lvl="0" indent="-171450">
              <a:buFont typeface="Arial"/>
              <a:buChar char="•"/>
              <a:defRPr/>
            </a:pPr>
            <a:r>
              <a:rPr lang="en-US" sz="1200" b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Most of the workforce (55%) is in the US with headquarters in New Jersey; and only 20% in Asia, and 25% in Europe.</a:t>
            </a:r>
            <a:endParaRPr/>
          </a:p>
          <a:p>
            <a:pPr marL="171450" lvl="0" indent="-171450">
              <a:buFont typeface="Arial"/>
              <a:buChar char="•"/>
              <a:defRPr/>
            </a:pPr>
            <a:r>
              <a:rPr lang="en-US" sz="1200" b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Contoso continues their reputation in excellence, and hopes to implement more college recruiting efforts and leadership opportunities for recent MBA graduates.</a:t>
            </a:r>
            <a:endParaRPr lang="en-US" sz="1200" b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>
              <a:defRPr/>
            </a:pPr>
            <a:endParaRPr lang="en-US" sz="1200" b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>
              <a:defRPr/>
            </a:pPr>
            <a:endParaRPr lang="en-US"/>
          </a:p>
        </p:txBody>
      </p:sp>
      <p:sp>
        <p:nvSpPr>
          <p:cNvPr id="6" name="Slide Number Placeholder 3" hidden="0"/>
          <p:cNvSpPr>
            <a:spLocks noGrp="1"/>
          </p:cNvSpPr>
          <p:nvPr isPhoto="0" userDrawn="0">
            <p:ph type="sldNum" sz="quarter" idx="10" hasCustomPrompt="0"/>
          </p:nvPr>
        </p:nvSpPr>
        <p:spPr bwMode="auto"/>
        <p:txBody>
          <a:bodyPr/>
          <a:lstStyle/>
          <a:p>
            <a:pPr>
              <a:defRPr/>
            </a:pPr>
            <a:fld id="{CCCE3081-E64F-49DD-A38E-FC4B8BBA7009}" type="slidenum">
              <a:t>3</a:t>
            </a:fld>
            <a:endParaRPr lang="en-US"/>
          </a:p>
        </p:txBody>
      </p:sp>
    </p:spTree>
  </p:cSld>
</p:note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Title Slide">
    <p:bg>
      <p:bgPr shadeToTitle="0">
        <a:blipFill>
          <a:blip r:embed="rId2"/>
          <a:stretch/>
        </a:blip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Parallelogram 7" hidden="0"/>
          <p:cNvSpPr/>
          <p:nvPr isPhoto="0" userDrawn="1"/>
        </p:nvSpPr>
        <p:spPr bwMode="auto">
          <a:xfrm>
            <a:off x="7459672" y="0"/>
            <a:ext cx="4464974" cy="6858000"/>
          </a:xfrm>
          <a:prstGeom prst="parallelogram">
            <a:avLst>
              <a:gd name="adj" fmla="val 13842"/>
            </a:avLst>
          </a:prstGeom>
          <a:solidFill>
            <a:srgbClr val="1C1C1C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Title 1" hidden="0"/>
          <p:cNvSpPr>
            <a:spLocks noGrp="1"/>
          </p:cNvSpPr>
          <p:nvPr isPhoto="0" userDrawn="0">
            <p:ph type="ctrTitle" hasCustomPrompt="0"/>
          </p:nvPr>
        </p:nvSpPr>
        <p:spPr bwMode="auto">
          <a:xfrm>
            <a:off x="7944375" y="1649136"/>
            <a:ext cx="3380764" cy="1689164"/>
          </a:xfrm>
        </p:spPr>
        <p:txBody>
          <a:bodyPr anchor="b"/>
          <a:lstStyle>
            <a:lvl1pPr>
              <a:defRPr sz="40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6" name="Subtitle 2" hidden="0"/>
          <p:cNvSpPr>
            <a:spLocks noGrp="1"/>
          </p:cNvSpPr>
          <p:nvPr isPhoto="0" userDrawn="0">
            <p:ph type="subTitle" idx="1" hasCustomPrompt="0"/>
          </p:nvPr>
        </p:nvSpPr>
        <p:spPr bwMode="auto">
          <a:xfrm>
            <a:off x="7944374" y="3519032"/>
            <a:ext cx="3380764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>
              <a:defRPr/>
            </a:pPr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7" name="Text Placeholder 9" hidden="0"/>
          <p:cNvSpPr>
            <a:spLocks noGrp="1"/>
          </p:cNvSpPr>
          <p:nvPr isPhoto="0" userDrawn="0">
            <p:ph type="body" sz="quarter" idx="10" hasCustomPrompt="0"/>
          </p:nvPr>
        </p:nvSpPr>
        <p:spPr bwMode="auto">
          <a:xfrm>
            <a:off x="7943763" y="5664326"/>
            <a:ext cx="3381375" cy="856027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>
              <a:defRPr/>
            </a:pPr>
            <a:r>
              <a:rPr lang="en-US"/>
              <a:t>Click to edit Master text styles</a:t>
            </a:r>
            <a:endParaRPr lang="en-US"/>
          </a:p>
        </p:txBody>
      </p:sp>
    </p:spTree>
  </p:cSld>
  <p:clrMapOvr>
    <a:masterClrMapping/>
  </p:clrMapOvr>
  <p:hf dt="1" ftr="1" hdr="1" sldNum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woObj" userDrawn="1">
  <p:cSld name="Two Conten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5" name="Content Placeholder 2" hidden="0"/>
          <p:cNvSpPr>
            <a:spLocks noGrp="1"/>
          </p:cNvSpPr>
          <p:nvPr isPhoto="0" userDrawn="0">
            <p:ph sz="half" idx="1" hasCustomPrompt="0"/>
          </p:nvPr>
        </p:nvSpPr>
        <p:spPr bwMode="auto"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6" name="Content Placeholder 3" hidden="0"/>
          <p:cNvSpPr>
            <a:spLocks noGrp="1"/>
          </p:cNvSpPr>
          <p:nvPr isPhoto="0" userDrawn="0">
            <p:ph sz="half" idx="2" hasCustomPrompt="0"/>
          </p:nvPr>
        </p:nvSpPr>
        <p:spPr bwMode="auto"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7" name="Footer Placeholder 8" hidden="0"/>
          <p:cNvSpPr>
            <a:spLocks noGrp="1"/>
          </p:cNvSpPr>
          <p:nvPr isPhoto="0" userDrawn="0">
            <p:ph type="ftr" sz="quarter" idx="3" hasCustomPrompt="0"/>
          </p:nvPr>
        </p:nvSpPr>
        <p:spPr bwMode="auto">
          <a:xfrm>
            <a:off x="4165600" y="6356350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/>
              <a:t>Contoso</a:t>
            </a:r>
            <a:endParaRPr lang="en-US"/>
          </a:p>
        </p:txBody>
      </p:sp>
      <p:sp>
        <p:nvSpPr>
          <p:cNvPr id="8" name="Slide Number Placeholder 9" hidden="0"/>
          <p:cNvSpPr>
            <a:spLocks noGrp="1"/>
          </p:cNvSpPr>
          <p:nvPr isPhoto="0" userDrawn="0">
            <p:ph type="sldNum" sz="quarter" idx="4" hasCustomPrompt="0"/>
          </p:nvPr>
        </p:nvSpPr>
        <p:spPr bwMode="auto">
          <a:xfrm>
            <a:off x="8737600" y="635635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2FAEADC3-A042-2344-8204-FA98BDA7195A}" type="slidenum">
              <a:t>‹#›</a:t>
            </a:fld>
            <a:endParaRPr lang="en-US"/>
          </a:p>
        </p:txBody>
      </p:sp>
    </p:spTree>
  </p:cSld>
  <p:clrMapOvr>
    <a:masterClrMapping/>
  </p:clrMapOvr>
  <p:hf dt="1" ftr="1" hdr="1" sldNum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obj" userDrawn="1">
  <p:cSld name="Title and Conten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5" name="Content Placeholder 2" hidden="0"/>
          <p:cNvSpPr>
            <a:spLocks noGrp="1"/>
          </p:cNvSpPr>
          <p:nvPr isPhoto="0" userDrawn="0">
            <p:ph idx="1" hasCustomPrompt="0"/>
          </p:nvPr>
        </p:nvSpPr>
        <p:spPr bwMode="auto"/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8" hidden="0"/>
          <p:cNvSpPr>
            <a:spLocks noGrp="1"/>
          </p:cNvSpPr>
          <p:nvPr isPhoto="0" userDrawn="0">
            <p:ph type="ftr" sz="quarter" idx="3" hasCustomPrompt="0"/>
          </p:nvPr>
        </p:nvSpPr>
        <p:spPr bwMode="auto">
          <a:xfrm>
            <a:off x="4165600" y="6356350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/>
              <a:t>Contoso</a:t>
            </a:r>
            <a:endParaRPr lang="en-US"/>
          </a:p>
        </p:txBody>
      </p:sp>
      <p:sp>
        <p:nvSpPr>
          <p:cNvPr id="7" name="Slide Number Placeholder 9" hidden="0"/>
          <p:cNvSpPr>
            <a:spLocks noGrp="1"/>
          </p:cNvSpPr>
          <p:nvPr isPhoto="0" userDrawn="0">
            <p:ph type="sldNum" sz="quarter" idx="4" hasCustomPrompt="0"/>
          </p:nvPr>
        </p:nvSpPr>
        <p:spPr bwMode="auto">
          <a:xfrm>
            <a:off x="8737600" y="635635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2FAEADC3-A042-2344-8204-FA98BDA7195A}" type="slidenum">
              <a:t>‹#›</a:t>
            </a:fld>
            <a:endParaRPr lang="en-US"/>
          </a:p>
        </p:txBody>
      </p:sp>
    </p:spTree>
  </p:cSld>
  <p:clrMapOvr>
    <a:masterClrMapping/>
  </p:clrMapOvr>
  <p:hf dt="1" ftr="1" hdr="1" sldNum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2_Title and Conten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5" name="Footer Placeholder 8" hidden="0"/>
          <p:cNvSpPr>
            <a:spLocks noGrp="1"/>
          </p:cNvSpPr>
          <p:nvPr isPhoto="0" userDrawn="0">
            <p:ph type="ftr" sz="quarter" idx="3" hasCustomPrompt="0"/>
          </p:nvPr>
        </p:nvSpPr>
        <p:spPr bwMode="auto">
          <a:xfrm>
            <a:off x="4165600" y="6356350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/>
              <a:t>Contoso</a:t>
            </a:r>
            <a:endParaRPr lang="en-US"/>
          </a:p>
        </p:txBody>
      </p:sp>
      <p:sp>
        <p:nvSpPr>
          <p:cNvPr id="6" name="Slide Number Placeholder 9" hidden="0"/>
          <p:cNvSpPr>
            <a:spLocks noGrp="1"/>
          </p:cNvSpPr>
          <p:nvPr isPhoto="0" userDrawn="0">
            <p:ph type="sldNum" sz="quarter" idx="4" hasCustomPrompt="0"/>
          </p:nvPr>
        </p:nvSpPr>
        <p:spPr bwMode="auto">
          <a:xfrm>
            <a:off x="8737600" y="635635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2FAEADC3-A042-2344-8204-FA98BDA7195A}" type="slidenum">
              <a:t>‹#›</a:t>
            </a:fld>
            <a:endParaRPr lang="en-US"/>
          </a:p>
        </p:txBody>
      </p:sp>
      <p:sp>
        <p:nvSpPr>
          <p:cNvPr id="7" name="TextBox 61" hidden="0"/>
          <p:cNvSpPr>
            <a:spLocks noAdjustHandles="1" noChangeArrowheads="0"/>
          </p:cNvSpPr>
          <p:nvPr isPhoto="0" userDrawn="1"/>
        </p:nvSpPr>
        <p:spPr bwMode="auto">
          <a:xfrm>
            <a:off x="691116" y="1249890"/>
            <a:ext cx="11111024" cy="5170646"/>
          </a:xfrm>
          <a:prstGeom prst="rect">
            <a:avLst/>
          </a:prstGeom>
          <a:noFill/>
          <a:ln>
            <a:noFill/>
          </a:ln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Book Antiqua"/>
              </a:defRPr>
            </a:lvl1pPr>
            <a:lvl2pPr marL="742950" indent="-285750">
              <a:defRPr>
                <a:solidFill>
                  <a:schemeClr val="tx1"/>
                </a:solidFill>
                <a:latin typeface="Book Antiqua"/>
              </a:defRPr>
            </a:lvl2pPr>
            <a:lvl3pPr marL="1143000" indent="-228600">
              <a:defRPr>
                <a:solidFill>
                  <a:schemeClr val="tx1"/>
                </a:solidFill>
                <a:latin typeface="Book Antiqua"/>
              </a:defRPr>
            </a:lvl3pPr>
            <a:lvl4pPr marL="1600200" indent="-228600">
              <a:defRPr>
                <a:solidFill>
                  <a:schemeClr val="tx1"/>
                </a:solidFill>
                <a:latin typeface="Book Antiqua"/>
              </a:defRPr>
            </a:lvl4pPr>
            <a:lvl5pPr marL="2057400" indent="-228600">
              <a:defRPr>
                <a:solidFill>
                  <a:schemeClr val="tx1"/>
                </a:solidFill>
                <a:latin typeface="Book Antiqua"/>
              </a:defRPr>
            </a:lvl5pPr>
            <a:lvl6pPr marL="2514600" indent="-228600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latin typeface="Book Antiqua"/>
              </a:defRPr>
            </a:lvl6pPr>
            <a:lvl7pPr marL="2971800" indent="-228600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latin typeface="Book Antiqua"/>
              </a:defRPr>
            </a:lvl7pPr>
            <a:lvl8pPr marL="3429000" indent="-228600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latin typeface="Book Antiqua"/>
              </a:defRPr>
            </a:lvl8pPr>
            <a:lvl9pPr marL="3886200" indent="-228600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latin typeface="Book Antiqua"/>
              </a:defRPr>
            </a:lvl9pPr>
          </a:lstStyle>
          <a:p>
            <a:pPr algn="ctr">
              <a:defRPr/>
            </a:pPr>
            <a:r>
              <a:rPr lang="en-US" sz="4000">
                <a:solidFill>
                  <a:srgbClr val="C0C0C0"/>
                </a:solidFill>
              </a:rPr>
              <a:t>Velkommen</a:t>
            </a:r>
            <a:r>
              <a:rPr lang="en-US" sz="4000">
                <a:solidFill>
                  <a:srgbClr val="C0C0C0"/>
                </a:solidFill>
              </a:rPr>
              <a:t> </a:t>
            </a:r>
            <a:r>
              <a:rPr lang="th-TH" sz="6000">
                <a:solidFill>
                  <a:srgbClr val="C0C0C0"/>
                </a:solidFill>
                <a:cs typeface="EucrosiaUPC"/>
              </a:rPr>
              <a:t>ยินดีต้อนรับ</a:t>
            </a:r>
            <a:r>
              <a:rPr lang="en-US" sz="6000">
                <a:solidFill>
                  <a:srgbClr val="C0C0C0"/>
                </a:solidFill>
              </a:rPr>
              <a:t> </a:t>
            </a:r>
            <a:r>
              <a:rPr lang="en-US" sz="4000">
                <a:solidFill>
                  <a:srgbClr val="C0C0C0"/>
                </a:solidFill>
                <a:latin typeface="SketchFlow Print"/>
              </a:rPr>
              <a:t>Welkom </a:t>
            </a:r>
            <a:r>
              <a:rPr sz="4400">
                <a:solidFill>
                  <a:srgbClr val="C0C0C0"/>
                </a:solidFill>
                <a:cs typeface="Mangal"/>
              </a:rPr>
              <a:t>स्वागतम्</a:t>
            </a:r>
            <a:r>
              <a:rPr sz="4000">
                <a:solidFill>
                  <a:srgbClr val="C0C0C0"/>
                </a:solidFill>
                <a:cs typeface="Mangal"/>
              </a:rPr>
              <a:t> </a:t>
            </a:r>
            <a:endParaRPr lang="en-US" sz="4000">
              <a:solidFill>
                <a:srgbClr val="C0C0C0"/>
              </a:solidFill>
              <a:cs typeface="Mangal"/>
            </a:endParaRPr>
          </a:p>
          <a:p>
            <a:pPr algn="ctr">
              <a:defRPr/>
            </a:pPr>
            <a:r>
              <a:rPr lang="en-US" sz="2800">
                <a:solidFill>
                  <a:srgbClr val="C0C0C0"/>
                </a:solidFill>
              </a:rPr>
              <a:t>Bienvenue</a:t>
            </a:r>
            <a:r>
              <a:rPr lang="en-US" sz="2800">
                <a:solidFill>
                  <a:srgbClr val="C0C0C0"/>
                </a:solidFill>
              </a:rPr>
              <a:t>   </a:t>
            </a:r>
            <a:r>
              <a:rPr lang="en-US" sz="3600">
                <a:solidFill>
                  <a:srgbClr val="C0C0C0"/>
                </a:solidFill>
                <a:latin typeface="Castellar"/>
              </a:rPr>
              <a:t>Tervetuloa</a:t>
            </a:r>
            <a:r>
              <a:rPr lang="en-US" sz="2800">
                <a:solidFill>
                  <a:srgbClr val="C0C0C0"/>
                </a:solidFill>
              </a:rPr>
              <a:t>  </a:t>
            </a:r>
            <a:r>
              <a:rPr lang="en-US" sz="2800">
                <a:solidFill>
                  <a:srgbClr val="C0C0C0"/>
                </a:solidFill>
              </a:rPr>
              <a:t> </a:t>
            </a:r>
            <a:r>
              <a:rPr lang="en-US" sz="2800">
                <a:solidFill>
                  <a:srgbClr val="C0C0C0"/>
                </a:solidFill>
              </a:rPr>
              <a:t>Willkommen</a:t>
            </a:r>
            <a:r>
              <a:rPr lang="en-US" sz="2800">
                <a:solidFill>
                  <a:srgbClr val="C0C0C0"/>
                </a:solidFill>
              </a:rPr>
              <a:t>     </a:t>
            </a:r>
            <a:r>
              <a:rPr lang="en-US" sz="4400">
                <a:solidFill>
                  <a:srgbClr val="C0C0C0"/>
                </a:solidFill>
                <a:latin typeface="Berlin Sans FB"/>
              </a:rPr>
              <a:t>Benvenuto</a:t>
            </a:r>
            <a:endParaRPr lang="en-US" sz="4400">
              <a:solidFill>
                <a:srgbClr val="C0C0C0"/>
              </a:solidFill>
              <a:latin typeface="Berlin Sans FB"/>
            </a:endParaRPr>
          </a:p>
          <a:p>
            <a:pPr algn="ctr">
              <a:defRPr/>
            </a:pPr>
            <a:r>
              <a:rPr lang="en-US" sz="6600">
                <a:solidFill>
                  <a:srgbClr val="C0C0C0"/>
                </a:solidFill>
              </a:rPr>
              <a:t>Welcome</a:t>
            </a:r>
            <a:r>
              <a:rPr lang="en-US" sz="4000">
                <a:solidFill>
                  <a:srgbClr val="C0C0C0"/>
                </a:solidFill>
              </a:rPr>
              <a:t>   </a:t>
            </a:r>
            <a:r>
              <a:rPr lang="en-US" sz="4000">
                <a:solidFill>
                  <a:srgbClr val="C0C0C0"/>
                </a:solidFill>
                <a:latin typeface="Aharoni"/>
                <a:cs typeface="Aharoni"/>
              </a:rPr>
              <a:t>Dobrodošli</a:t>
            </a:r>
            <a:r>
              <a:rPr lang="en-US" sz="4000">
                <a:solidFill>
                  <a:srgbClr val="C0C0C0"/>
                </a:solidFill>
                <a:latin typeface="Aharoni"/>
                <a:cs typeface="Aharoni"/>
              </a:rPr>
              <a:t>    </a:t>
            </a:r>
            <a:r>
              <a:rPr lang="en-US" sz="6600">
                <a:solidFill>
                  <a:srgbClr val="C0C0C0"/>
                </a:solidFill>
                <a:latin typeface="Garamond"/>
              </a:rPr>
              <a:t>Witajcie</a:t>
            </a:r>
            <a:r>
              <a:rPr lang="en-US" sz="3200">
                <a:solidFill>
                  <a:srgbClr val="C0C0C0"/>
                </a:solidFill>
              </a:rPr>
              <a:t>  </a:t>
            </a:r>
            <a:endParaRPr/>
          </a:p>
          <a:p>
            <a:pPr algn="ctr">
              <a:defRPr/>
            </a:pPr>
            <a:r>
              <a:rPr lang="az-Cyrl-AZ" sz="4000">
                <a:solidFill>
                  <a:srgbClr val="C0C0C0"/>
                </a:solidFill>
                <a:latin typeface="Times New Roman"/>
              </a:rPr>
              <a:t>Добро </a:t>
            </a:r>
            <a:r>
              <a:rPr lang="az-Cyrl-AZ" sz="4000">
                <a:solidFill>
                  <a:srgbClr val="C0C0C0"/>
                </a:solidFill>
                <a:latin typeface="Times New Roman"/>
              </a:rPr>
              <a:t>пожаловать </a:t>
            </a:r>
            <a:r>
              <a:rPr lang="en-US" sz="4000">
                <a:solidFill>
                  <a:srgbClr val="C0C0C0"/>
                </a:solidFill>
              </a:rPr>
              <a:t>   </a:t>
            </a:r>
            <a:r>
              <a:rPr lang="en-US" sz="6600">
                <a:solidFill>
                  <a:srgbClr val="C0C0C0"/>
                </a:solidFill>
                <a:latin typeface="FrankRuehl"/>
                <a:cs typeface="FrankRuehl"/>
              </a:rPr>
              <a:t>Vitajte</a:t>
            </a:r>
            <a:r>
              <a:rPr lang="en-US" sz="6600">
                <a:solidFill>
                  <a:srgbClr val="C0C0C0"/>
                </a:solidFill>
                <a:latin typeface="FrankRuehl"/>
                <a:cs typeface="FrankRuehl"/>
              </a:rPr>
              <a:t> </a:t>
            </a:r>
            <a:r>
              <a:rPr lang="en-US" sz="3600">
                <a:solidFill>
                  <a:srgbClr val="C0C0C0"/>
                </a:solidFill>
              </a:rPr>
              <a:t>Xoş</a:t>
            </a:r>
            <a:r>
              <a:rPr lang="en-US" sz="3600">
                <a:solidFill>
                  <a:srgbClr val="C0C0C0"/>
                </a:solidFill>
              </a:rPr>
              <a:t> </a:t>
            </a:r>
            <a:r>
              <a:rPr lang="en-US" sz="3600">
                <a:solidFill>
                  <a:srgbClr val="C0C0C0"/>
                </a:solidFill>
              </a:rPr>
              <a:t>gəlmişsiniz</a:t>
            </a:r>
            <a:r>
              <a:rPr lang="en-US" sz="3600">
                <a:solidFill>
                  <a:srgbClr val="C0C0C0"/>
                </a:solidFill>
              </a:rPr>
              <a:t>!</a:t>
            </a:r>
            <a:endParaRPr lang="en-US" sz="6600">
              <a:solidFill>
                <a:srgbClr val="C0C0C0"/>
              </a:solidFill>
            </a:endParaRPr>
          </a:p>
          <a:p>
            <a:pPr algn="ctr">
              <a:defRPr/>
            </a:pPr>
            <a:r>
              <a:rPr lang="en-US" sz="4000">
                <a:solidFill>
                  <a:srgbClr val="C0C0C0"/>
                </a:solidFill>
              </a:rPr>
              <a:t>Ongi</a:t>
            </a:r>
            <a:r>
              <a:rPr lang="en-US" sz="4000">
                <a:solidFill>
                  <a:srgbClr val="C0C0C0"/>
                </a:solidFill>
              </a:rPr>
              <a:t> </a:t>
            </a:r>
            <a:r>
              <a:rPr lang="en-US" sz="4000">
                <a:solidFill>
                  <a:srgbClr val="C0C0C0"/>
                </a:solidFill>
              </a:rPr>
              <a:t>etorri</a:t>
            </a:r>
            <a:r>
              <a:rPr lang="en-US" sz="4000">
                <a:solidFill>
                  <a:srgbClr val="C0C0C0"/>
                </a:solidFill>
              </a:rPr>
              <a:t> </a:t>
            </a:r>
            <a:r>
              <a:rPr lang="en-US" sz="4800">
                <a:solidFill>
                  <a:srgbClr val="C0C0C0"/>
                </a:solidFill>
                <a:latin typeface="Elephant"/>
              </a:rPr>
              <a:t>Aloha</a:t>
            </a:r>
            <a:r>
              <a:rPr lang="en-US" sz="4400">
                <a:solidFill>
                  <a:srgbClr val="C0C0C0"/>
                </a:solidFill>
                <a:latin typeface="Elephant"/>
              </a:rPr>
              <a:t> </a:t>
            </a:r>
            <a:r>
              <a:rPr lang="en-US" sz="3200">
                <a:solidFill>
                  <a:srgbClr val="C0C0C0"/>
                </a:solidFill>
              </a:rPr>
              <a:t>Hoş</a:t>
            </a:r>
            <a:r>
              <a:rPr lang="en-US" sz="3200">
                <a:solidFill>
                  <a:srgbClr val="C0C0C0"/>
                </a:solidFill>
              </a:rPr>
              <a:t> </a:t>
            </a:r>
            <a:r>
              <a:rPr lang="en-US" sz="3200">
                <a:solidFill>
                  <a:srgbClr val="C0C0C0"/>
                </a:solidFill>
              </a:rPr>
              <a:t>geldiniz</a:t>
            </a:r>
            <a:r>
              <a:rPr lang="en-US" sz="4000">
                <a:solidFill>
                  <a:srgbClr val="C0C0C0"/>
                </a:solidFill>
              </a:rPr>
              <a:t> </a:t>
            </a:r>
            <a:r>
              <a:rPr lang="ar-AE" sz="4000">
                <a:solidFill>
                  <a:srgbClr val="C0C0C0"/>
                </a:solidFill>
                <a:cs typeface="Times New Roman"/>
              </a:rPr>
              <a:t> </a:t>
            </a:r>
            <a:r>
              <a:rPr lang="ar-AE" sz="6600">
                <a:solidFill>
                  <a:srgbClr val="C0C0C0"/>
                </a:solidFill>
                <a:cs typeface="Times New Roman"/>
              </a:rPr>
              <a:t>أهلاً و </a:t>
            </a:r>
            <a:r>
              <a:rPr lang="ar-AE" sz="6600">
                <a:solidFill>
                  <a:srgbClr val="C0C0C0"/>
                </a:solidFill>
                <a:cs typeface="Times New Roman"/>
              </a:rPr>
              <a:t>سهلاً</a:t>
            </a:r>
            <a:endParaRPr lang="en-US" sz="2800">
              <a:solidFill>
                <a:srgbClr val="C0C0C0"/>
              </a:solidFill>
            </a:endParaRPr>
          </a:p>
          <a:p>
            <a:pPr algn="ctr">
              <a:defRPr/>
            </a:pPr>
            <a:endParaRPr lang="en-US" sz="2800">
              <a:solidFill>
                <a:srgbClr val="C0C0C0"/>
              </a:solidFill>
            </a:endParaRPr>
          </a:p>
        </p:txBody>
      </p:sp>
    </p:spTree>
  </p:cSld>
  <p:clrMapOvr>
    <a:masterClrMapping/>
  </p:clrMapOvr>
  <p:hf dt="1" ftr="1" hdr="1" sldNum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obj" userDrawn="1">
  <p:cSld name="Bookmark Title and Conten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Parallelogram 3" hidden="0"/>
          <p:cNvSpPr/>
          <p:nvPr isPhoto="0" userDrawn="1"/>
        </p:nvSpPr>
        <p:spPr bwMode="auto">
          <a:xfrm>
            <a:off x="713834" y="0"/>
            <a:ext cx="3228456" cy="1931988"/>
          </a:xfrm>
          <a:prstGeom prst="parallelogram">
            <a:avLst>
              <a:gd name="adj" fmla="val 8930"/>
            </a:avLst>
          </a:prstGeom>
          <a:solidFill>
            <a:schemeClr val="bg2">
              <a:lumMod val="75000"/>
              <a:lumOff val="2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836780" y="450160"/>
            <a:ext cx="2941608" cy="1335508"/>
          </a:xfrm>
        </p:spPr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6" name="Content Placeholder 2" hidden="0"/>
          <p:cNvSpPr>
            <a:spLocks noGrp="1"/>
          </p:cNvSpPr>
          <p:nvPr isPhoto="0" userDrawn="0">
            <p:ph idx="1" hasCustomPrompt="0"/>
          </p:nvPr>
        </p:nvSpPr>
        <p:spPr bwMode="auto"/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7" name="Footer Placeholder 8" hidden="0"/>
          <p:cNvSpPr>
            <a:spLocks noGrp="1"/>
          </p:cNvSpPr>
          <p:nvPr isPhoto="0" userDrawn="0">
            <p:ph type="ftr" sz="quarter" idx="3" hasCustomPrompt="0"/>
          </p:nvPr>
        </p:nvSpPr>
        <p:spPr bwMode="auto">
          <a:xfrm>
            <a:off x="4165600" y="6356350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/>
              <a:t>Contoso</a:t>
            </a:r>
            <a:endParaRPr lang="en-US"/>
          </a:p>
        </p:txBody>
      </p:sp>
      <p:sp>
        <p:nvSpPr>
          <p:cNvPr id="8" name="Slide Number Placeholder 9" hidden="0"/>
          <p:cNvSpPr>
            <a:spLocks noGrp="1"/>
          </p:cNvSpPr>
          <p:nvPr isPhoto="0" userDrawn="0">
            <p:ph type="sldNum" sz="quarter" idx="4" hasCustomPrompt="0"/>
          </p:nvPr>
        </p:nvSpPr>
        <p:spPr bwMode="auto">
          <a:xfrm>
            <a:off x="8737600" y="635635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2FAEADC3-A042-2344-8204-FA98BDA7195A}" type="slidenum">
              <a:t>‹#›</a:t>
            </a:fld>
            <a:endParaRPr lang="en-US"/>
          </a:p>
        </p:txBody>
      </p:sp>
    </p:spTree>
  </p:cSld>
  <p:clrMapOvr>
    <a:masterClrMapping/>
  </p:clrMapOvr>
  <p:hf dt="1" ftr="1" hdr="1" sldNum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obj" userDrawn="1">
  <p:cSld name="Left diagonal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Parallelogram 4" hidden="0"/>
          <p:cNvSpPr/>
          <p:nvPr isPhoto="0" userDrawn="1"/>
        </p:nvSpPr>
        <p:spPr bwMode="auto">
          <a:xfrm>
            <a:off x="204857" y="0"/>
            <a:ext cx="4464974" cy="6858000"/>
          </a:xfrm>
          <a:prstGeom prst="parallelogram">
            <a:avLst>
              <a:gd name="adj" fmla="val 13842"/>
            </a:avLst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836780" y="450160"/>
            <a:ext cx="3201820" cy="1335508"/>
          </a:xfrm>
        </p:spPr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6" name="Content Placeholder 2" hidden="0"/>
          <p:cNvSpPr>
            <a:spLocks noGrp="1"/>
          </p:cNvSpPr>
          <p:nvPr isPhoto="0" userDrawn="0">
            <p:ph idx="1" hasCustomPrompt="0"/>
          </p:nvPr>
        </p:nvSpPr>
        <p:spPr bwMode="auto">
          <a:xfrm>
            <a:off x="836829" y="1938868"/>
            <a:ext cx="3201772" cy="4514302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</p:txBody>
      </p:sp>
      <p:sp>
        <p:nvSpPr>
          <p:cNvPr id="7" name="Footer Placeholder 8" hidden="0"/>
          <p:cNvSpPr>
            <a:spLocks noGrp="1"/>
          </p:cNvSpPr>
          <p:nvPr isPhoto="0" userDrawn="0">
            <p:ph type="ftr" sz="quarter" idx="3" hasCustomPrompt="0"/>
          </p:nvPr>
        </p:nvSpPr>
        <p:spPr bwMode="auto">
          <a:xfrm>
            <a:off x="4165600" y="6356350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/>
              <a:t>Contoso</a:t>
            </a:r>
            <a:endParaRPr lang="en-US"/>
          </a:p>
        </p:txBody>
      </p:sp>
      <p:sp>
        <p:nvSpPr>
          <p:cNvPr id="8" name="Slide Number Placeholder 9" hidden="0"/>
          <p:cNvSpPr>
            <a:spLocks noGrp="1"/>
          </p:cNvSpPr>
          <p:nvPr isPhoto="0" userDrawn="0">
            <p:ph type="sldNum" sz="quarter" idx="4" hasCustomPrompt="0"/>
          </p:nvPr>
        </p:nvSpPr>
        <p:spPr bwMode="auto">
          <a:xfrm>
            <a:off x="8737600" y="635635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2FAEADC3-A042-2344-8204-FA98BDA7195A}" type="slidenum">
              <a:t>‹#›</a:t>
            </a:fld>
            <a:endParaRPr lang="en-US"/>
          </a:p>
        </p:txBody>
      </p:sp>
    </p:spTree>
  </p:cSld>
  <p:clrMapOvr>
    <a:masterClrMapping/>
  </p:clrMapOvr>
  <p:hf dt="1" ftr="1" hdr="1" sldNum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obj" userDrawn="1">
  <p:cSld name="Right diagonal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Parallelogram 5" hidden="0"/>
          <p:cNvSpPr/>
          <p:nvPr isPhoto="0" userDrawn="1"/>
        </p:nvSpPr>
        <p:spPr bwMode="auto">
          <a:xfrm>
            <a:off x="7459672" y="0"/>
            <a:ext cx="4464974" cy="6858000"/>
          </a:xfrm>
          <a:prstGeom prst="parallelogram">
            <a:avLst>
              <a:gd name="adj" fmla="val 13842"/>
            </a:avLst>
          </a:prstGeom>
          <a:solidFill>
            <a:srgbClr val="1C1C1C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8089421" y="455192"/>
            <a:ext cx="3201820" cy="1335508"/>
          </a:xfrm>
        </p:spPr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6" name="Content Placeholder 2" hidden="0"/>
          <p:cNvSpPr>
            <a:spLocks noGrp="1"/>
          </p:cNvSpPr>
          <p:nvPr isPhoto="0" userDrawn="0">
            <p:ph idx="1" hasCustomPrompt="0"/>
          </p:nvPr>
        </p:nvSpPr>
        <p:spPr bwMode="auto">
          <a:xfrm>
            <a:off x="8091554" y="1938868"/>
            <a:ext cx="3199686" cy="4514302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</p:txBody>
      </p:sp>
      <p:sp>
        <p:nvSpPr>
          <p:cNvPr id="7" name="Footer Placeholder 8" hidden="0"/>
          <p:cNvSpPr>
            <a:spLocks noGrp="1"/>
          </p:cNvSpPr>
          <p:nvPr isPhoto="0" userDrawn="0">
            <p:ph type="ftr" sz="quarter" idx="3" hasCustomPrompt="0"/>
          </p:nvPr>
        </p:nvSpPr>
        <p:spPr bwMode="auto">
          <a:xfrm>
            <a:off x="4165600" y="6356350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/>
              <a:t>Contoso</a:t>
            </a:r>
            <a:endParaRPr lang="en-US"/>
          </a:p>
        </p:txBody>
      </p:sp>
      <p:sp>
        <p:nvSpPr>
          <p:cNvPr id="8" name="Slide Number Placeholder 9" hidden="0"/>
          <p:cNvSpPr>
            <a:spLocks noGrp="1"/>
          </p:cNvSpPr>
          <p:nvPr isPhoto="0" userDrawn="0">
            <p:ph type="sldNum" sz="quarter" idx="4" hasCustomPrompt="0"/>
          </p:nvPr>
        </p:nvSpPr>
        <p:spPr bwMode="auto">
          <a:xfrm>
            <a:off x="9078324" y="635635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2FAEADC3-A042-2344-8204-FA98BDA7195A}" type="slidenum">
              <a:t>‹#›</a:t>
            </a:fld>
            <a:endParaRPr lang="en-US"/>
          </a:p>
        </p:txBody>
      </p:sp>
    </p:spTree>
  </p:cSld>
  <p:clrMapOvr>
    <a:masterClrMapping/>
  </p:clrMapOvr>
  <p:hf dt="1" ftr="1" hdr="1" sldNum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Triple sectioned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Freeform 33" hidden="0"/>
          <p:cNvSpPr/>
          <p:nvPr isPhoto="0" userDrawn="1"/>
        </p:nvSpPr>
        <p:spPr bwMode="auto">
          <a:xfrm>
            <a:off x="2" y="2530458"/>
            <a:ext cx="4106461" cy="3654442"/>
          </a:xfrm>
          <a:custGeom>
            <a:avLst/>
            <a:gdLst>
              <a:gd name="connsiteX0" fmla="*/ 0 w 4106461"/>
              <a:gd name="connsiteY0" fmla="*/ 0 h 3654442"/>
              <a:gd name="connsiteX1" fmla="*/ 4106461 w 4106461"/>
              <a:gd name="connsiteY1" fmla="*/ 0 h 3654442"/>
              <a:gd name="connsiteX2" fmla="*/ 3777123 w 4106461"/>
              <a:gd name="connsiteY2" fmla="*/ 3654442 h 3654442"/>
              <a:gd name="connsiteX3" fmla="*/ 0 w 4106461"/>
              <a:gd name="connsiteY3" fmla="*/ 3654442 h 3654442"/>
              <a:gd name="connsiteX4" fmla="*/ 0 w 4106461"/>
              <a:gd name="connsiteY4" fmla="*/ 0 h 3654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06461" h="3654442" fill="norm" stroke="1" extrusionOk="0">
                <a:moveTo>
                  <a:pt x="0" y="0"/>
                </a:moveTo>
                <a:lnTo>
                  <a:pt x="4106461" y="0"/>
                </a:lnTo>
                <a:lnTo>
                  <a:pt x="3777123" y="3654442"/>
                </a:lnTo>
                <a:lnTo>
                  <a:pt x="0" y="3654442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4000">
                <a:schemeClr val="bg2">
                  <a:alpha val="0"/>
                </a:schemeClr>
              </a:gs>
              <a:gs pos="100000">
                <a:schemeClr val="tx2">
                  <a:alpha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" name="Freeform 32" hidden="0"/>
          <p:cNvSpPr/>
          <p:nvPr isPhoto="0" userDrawn="1"/>
        </p:nvSpPr>
        <p:spPr bwMode="auto">
          <a:xfrm>
            <a:off x="3877193" y="2530458"/>
            <a:ext cx="4274715" cy="3654442"/>
          </a:xfrm>
          <a:custGeom>
            <a:avLst/>
            <a:gdLst>
              <a:gd name="connsiteX0" fmla="*/ 329338 w 4274715"/>
              <a:gd name="connsiteY0" fmla="*/ 0 h 3654442"/>
              <a:gd name="connsiteX1" fmla="*/ 4274715 w 4274715"/>
              <a:gd name="connsiteY1" fmla="*/ 0 h 3654442"/>
              <a:gd name="connsiteX2" fmla="*/ 3945377 w 4274715"/>
              <a:gd name="connsiteY2" fmla="*/ 3654442 h 3654442"/>
              <a:gd name="connsiteX3" fmla="*/ 0 w 4274715"/>
              <a:gd name="connsiteY3" fmla="*/ 3654442 h 3654442"/>
              <a:gd name="connsiteX4" fmla="*/ 329338 w 4274715"/>
              <a:gd name="connsiteY4" fmla="*/ 0 h 3654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74715" h="3654442" fill="norm" stroke="1" extrusionOk="0">
                <a:moveTo>
                  <a:pt x="329338" y="0"/>
                </a:moveTo>
                <a:lnTo>
                  <a:pt x="4274715" y="0"/>
                </a:lnTo>
                <a:lnTo>
                  <a:pt x="3945377" y="3654442"/>
                </a:lnTo>
                <a:lnTo>
                  <a:pt x="0" y="3654442"/>
                </a:lnTo>
                <a:lnTo>
                  <a:pt x="329338" y="0"/>
                </a:lnTo>
                <a:close/>
              </a:path>
            </a:pathLst>
          </a:custGeom>
          <a:gradFill>
            <a:gsLst>
              <a:gs pos="14000">
                <a:schemeClr val="bg2">
                  <a:alpha val="0"/>
                </a:schemeClr>
              </a:gs>
              <a:gs pos="100000">
                <a:schemeClr val="tx2">
                  <a:alpha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" name="Freeform 31" hidden="0"/>
          <p:cNvSpPr/>
          <p:nvPr isPhoto="0" userDrawn="1"/>
        </p:nvSpPr>
        <p:spPr bwMode="auto">
          <a:xfrm>
            <a:off x="7922637" y="2530458"/>
            <a:ext cx="4269364" cy="3654442"/>
          </a:xfrm>
          <a:custGeom>
            <a:avLst/>
            <a:gdLst>
              <a:gd name="connsiteX0" fmla="*/ 329338 w 4269364"/>
              <a:gd name="connsiteY0" fmla="*/ 0 h 3654442"/>
              <a:gd name="connsiteX1" fmla="*/ 4269364 w 4269364"/>
              <a:gd name="connsiteY1" fmla="*/ 0 h 3654442"/>
              <a:gd name="connsiteX2" fmla="*/ 4269364 w 4269364"/>
              <a:gd name="connsiteY2" fmla="*/ 3654442 h 3654442"/>
              <a:gd name="connsiteX3" fmla="*/ 0 w 4269364"/>
              <a:gd name="connsiteY3" fmla="*/ 3654442 h 3654442"/>
              <a:gd name="connsiteX4" fmla="*/ 329338 w 4269364"/>
              <a:gd name="connsiteY4" fmla="*/ 0 h 3654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69364" h="3654442" fill="norm" stroke="1" extrusionOk="0">
                <a:moveTo>
                  <a:pt x="329338" y="0"/>
                </a:moveTo>
                <a:lnTo>
                  <a:pt x="4269364" y="0"/>
                </a:lnTo>
                <a:lnTo>
                  <a:pt x="4269364" y="3654442"/>
                </a:lnTo>
                <a:lnTo>
                  <a:pt x="0" y="3654442"/>
                </a:lnTo>
                <a:lnTo>
                  <a:pt x="329338" y="0"/>
                </a:lnTo>
                <a:close/>
              </a:path>
            </a:pathLst>
          </a:custGeom>
          <a:gradFill>
            <a:gsLst>
              <a:gs pos="14000">
                <a:schemeClr val="bg2">
                  <a:alpha val="0"/>
                </a:schemeClr>
              </a:gs>
              <a:gs pos="100000">
                <a:schemeClr val="tx2">
                  <a:alpha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8" name="Text Placeholder 39" hidden="0"/>
          <p:cNvSpPr>
            <a:spLocks noGrp="1"/>
          </p:cNvSpPr>
          <p:nvPr isPhoto="0" userDrawn="0">
            <p:ph type="body" sz="quarter" idx="10" hasCustomPrompt="0"/>
          </p:nvPr>
        </p:nvSpPr>
        <p:spPr bwMode="auto">
          <a:xfrm>
            <a:off x="828675" y="1485900"/>
            <a:ext cx="10541000" cy="685800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9" name="Text Placeholder 39" hidden="0"/>
          <p:cNvSpPr>
            <a:spLocks noGrp="1"/>
          </p:cNvSpPr>
          <p:nvPr isPhoto="0" userDrawn="0">
            <p:ph type="body" sz="quarter" idx="11" hasCustomPrompt="0"/>
          </p:nvPr>
        </p:nvSpPr>
        <p:spPr bwMode="auto">
          <a:xfrm>
            <a:off x="2" y="5495925"/>
            <a:ext cx="3759198" cy="685800"/>
          </a:xfrm>
        </p:spPr>
        <p:txBody>
          <a:bodyPr/>
          <a:lstStyle>
            <a:lvl1pPr algn="ctr">
              <a:defRPr>
                <a:solidFill>
                  <a:schemeClr val="bg2"/>
                </a:solidFill>
              </a:defRPr>
            </a:lvl1pPr>
          </a:lstStyle>
          <a:p>
            <a:pPr lvl="0">
              <a:defRPr/>
            </a:pPr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10" name="Text Placeholder 39" hidden="0"/>
          <p:cNvSpPr>
            <a:spLocks noGrp="1"/>
          </p:cNvSpPr>
          <p:nvPr isPhoto="0" userDrawn="0">
            <p:ph type="body" sz="quarter" idx="12" hasCustomPrompt="0"/>
          </p:nvPr>
        </p:nvSpPr>
        <p:spPr bwMode="auto">
          <a:xfrm>
            <a:off x="3963147" y="5495925"/>
            <a:ext cx="3759198" cy="685800"/>
          </a:xfrm>
        </p:spPr>
        <p:txBody>
          <a:bodyPr/>
          <a:lstStyle>
            <a:lvl1pPr algn="ctr">
              <a:defRPr>
                <a:solidFill>
                  <a:schemeClr val="bg2"/>
                </a:solidFill>
              </a:defRPr>
            </a:lvl1pPr>
          </a:lstStyle>
          <a:p>
            <a:pPr lvl="0">
              <a:defRPr/>
            </a:pPr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11" name="Text Placeholder 39" hidden="0"/>
          <p:cNvSpPr>
            <a:spLocks noGrp="1"/>
          </p:cNvSpPr>
          <p:nvPr isPhoto="0" userDrawn="0">
            <p:ph type="body" sz="quarter" idx="13" hasCustomPrompt="0"/>
          </p:nvPr>
        </p:nvSpPr>
        <p:spPr bwMode="auto">
          <a:xfrm>
            <a:off x="8177720" y="5495925"/>
            <a:ext cx="3759198" cy="685800"/>
          </a:xfrm>
        </p:spPr>
        <p:txBody>
          <a:bodyPr/>
          <a:lstStyle>
            <a:lvl1pPr algn="ctr">
              <a:defRPr>
                <a:solidFill>
                  <a:schemeClr val="bg2"/>
                </a:solidFill>
              </a:defRPr>
            </a:lvl1pPr>
          </a:lstStyle>
          <a:p>
            <a:pPr lvl="0">
              <a:defRPr/>
            </a:pPr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12" name="Footer Placeholder 8" hidden="0"/>
          <p:cNvSpPr>
            <a:spLocks noGrp="1"/>
          </p:cNvSpPr>
          <p:nvPr isPhoto="0" userDrawn="0">
            <p:ph type="ftr" sz="quarter" idx="3" hasCustomPrompt="0"/>
          </p:nvPr>
        </p:nvSpPr>
        <p:spPr bwMode="auto">
          <a:xfrm>
            <a:off x="4165600" y="6356350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/>
              <a:t>Contoso</a:t>
            </a:r>
            <a:endParaRPr lang="en-US"/>
          </a:p>
        </p:txBody>
      </p:sp>
      <p:sp>
        <p:nvSpPr>
          <p:cNvPr id="13" name="Slide Number Placeholder 9" hidden="0"/>
          <p:cNvSpPr>
            <a:spLocks noGrp="1"/>
          </p:cNvSpPr>
          <p:nvPr isPhoto="0" userDrawn="0">
            <p:ph type="sldNum" sz="quarter" idx="4" hasCustomPrompt="0"/>
          </p:nvPr>
        </p:nvSpPr>
        <p:spPr bwMode="auto">
          <a:xfrm>
            <a:off x="8737600" y="635635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2FAEADC3-A042-2344-8204-FA98BDA7195A}" type="slidenum">
              <a:t>‹#›</a:t>
            </a:fld>
            <a:endParaRPr lang="en-US"/>
          </a:p>
        </p:txBody>
      </p:sp>
    </p:spTree>
  </p:cSld>
  <p:clrMapOvr>
    <a:masterClrMapping/>
  </p:clrMapOvr>
  <p:hf dt="1" ftr="1" hdr="1" sldNum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0" userDrawn="1">
  <p:cSld name="1_Title Slide">
    <p:bg>
      <p:bgPr shadeToTitle="0">
        <a:blipFill>
          <a:blip r:embed="rId2"/>
          <a:stretch/>
        </a:blip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Freeform 10" hidden="0"/>
          <p:cNvSpPr/>
          <p:nvPr isPhoto="0" userDrawn="1"/>
        </p:nvSpPr>
        <p:spPr bwMode="auto">
          <a:xfrm>
            <a:off x="2790192" y="4786604"/>
            <a:ext cx="9401808" cy="1733749"/>
          </a:xfrm>
          <a:custGeom>
            <a:avLst/>
            <a:gdLst>
              <a:gd name="connsiteX0" fmla="*/ 156245 w 9401808"/>
              <a:gd name="connsiteY0" fmla="*/ 0 h 1733749"/>
              <a:gd name="connsiteX1" fmla="*/ 9401808 w 9401808"/>
              <a:gd name="connsiteY1" fmla="*/ 0 h 1733749"/>
              <a:gd name="connsiteX2" fmla="*/ 9401808 w 9401808"/>
              <a:gd name="connsiteY2" fmla="*/ 1733749 h 1733749"/>
              <a:gd name="connsiteX3" fmla="*/ 0 w 9401808"/>
              <a:gd name="connsiteY3" fmla="*/ 1733749 h 1733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401808" h="1733749" fill="norm" stroke="1" extrusionOk="0">
                <a:moveTo>
                  <a:pt x="156245" y="0"/>
                </a:moveTo>
                <a:lnTo>
                  <a:pt x="9401808" y="0"/>
                </a:lnTo>
                <a:lnTo>
                  <a:pt x="9401808" y="1733749"/>
                </a:lnTo>
                <a:lnTo>
                  <a:pt x="0" y="1733749"/>
                </a:lnTo>
                <a:close/>
              </a:path>
            </a:pathLst>
          </a:custGeom>
          <a:solidFill>
            <a:srgbClr val="1C1C1C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Title 1" hidden="0"/>
          <p:cNvSpPr>
            <a:spLocks noGrp="1"/>
          </p:cNvSpPr>
          <p:nvPr isPhoto="0" userDrawn="0">
            <p:ph type="ctrTitle" hasCustomPrompt="0"/>
          </p:nvPr>
        </p:nvSpPr>
        <p:spPr bwMode="auto">
          <a:xfrm>
            <a:off x="3120135" y="4786604"/>
            <a:ext cx="8205003" cy="660675"/>
          </a:xfrm>
        </p:spPr>
        <p:txBody>
          <a:bodyPr anchor="t"/>
          <a:lstStyle>
            <a:lvl1pPr>
              <a:defRPr sz="40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6" name="Subtitle 2" hidden="0"/>
          <p:cNvSpPr>
            <a:spLocks noGrp="1"/>
          </p:cNvSpPr>
          <p:nvPr isPhoto="0" userDrawn="0">
            <p:ph type="subTitle" idx="1" hasCustomPrompt="0"/>
          </p:nvPr>
        </p:nvSpPr>
        <p:spPr bwMode="auto">
          <a:xfrm>
            <a:off x="3120136" y="5553106"/>
            <a:ext cx="8205002" cy="545493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>
              <a:defRPr/>
            </a:pPr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7" name="Text Placeholder 9" hidden="0"/>
          <p:cNvSpPr>
            <a:spLocks noGrp="1"/>
          </p:cNvSpPr>
          <p:nvPr isPhoto="0" userDrawn="0">
            <p:ph type="body" sz="quarter" idx="10" hasCustomPrompt="0"/>
          </p:nvPr>
        </p:nvSpPr>
        <p:spPr bwMode="auto">
          <a:xfrm>
            <a:off x="3120135" y="6098599"/>
            <a:ext cx="3381375" cy="37510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pPr lvl="0">
              <a:defRPr/>
            </a:pPr>
            <a:r>
              <a:rPr lang="en-US"/>
              <a:t>Click to edit Master text styles</a:t>
            </a:r>
            <a:endParaRPr lang="en-US"/>
          </a:p>
        </p:txBody>
      </p:sp>
    </p:spTree>
  </p:cSld>
  <p:clrMapOvr>
    <a:masterClrMapping/>
  </p:clrMapOvr>
  <p:hf dt="1" ftr="1" hdr="1" sldNum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secHead" userDrawn="1">
  <p:cSld name="Section Header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5" name="Text Placeholder 2" hidden="0"/>
          <p:cNvSpPr>
            <a:spLocks noGrp="1"/>
          </p:cNvSpPr>
          <p:nvPr isPhoto="0" userDrawn="0">
            <p:ph type="body" idx="1" hasCustomPrompt="0"/>
          </p:nvPr>
        </p:nvSpPr>
        <p:spPr bwMode="auto"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6" name="Footer Placeholder 8" hidden="0"/>
          <p:cNvSpPr>
            <a:spLocks noGrp="1"/>
          </p:cNvSpPr>
          <p:nvPr isPhoto="0" userDrawn="0">
            <p:ph type="ftr" sz="quarter" idx="3" hasCustomPrompt="0"/>
          </p:nvPr>
        </p:nvSpPr>
        <p:spPr bwMode="auto">
          <a:xfrm>
            <a:off x="4165600" y="6356350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/>
              <a:t>Contoso</a:t>
            </a:r>
            <a:endParaRPr lang="en-US"/>
          </a:p>
        </p:txBody>
      </p:sp>
      <p:sp>
        <p:nvSpPr>
          <p:cNvPr id="7" name="Slide Number Placeholder 9" hidden="0"/>
          <p:cNvSpPr>
            <a:spLocks noGrp="1"/>
          </p:cNvSpPr>
          <p:nvPr isPhoto="0" userDrawn="0">
            <p:ph type="sldNum" sz="quarter" idx="4" hasCustomPrompt="0"/>
          </p:nvPr>
        </p:nvSpPr>
        <p:spPr bwMode="auto">
          <a:xfrm>
            <a:off x="8737600" y="635635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2FAEADC3-A042-2344-8204-FA98BDA7195A}" type="slidenum">
              <a:t>‹#›</a:t>
            </a:fld>
            <a:endParaRPr lang="en-US"/>
          </a:p>
        </p:txBody>
      </p:sp>
    </p:spTree>
  </p:cSld>
  <p:clrMapOvr>
    <a:masterClrMapping/>
  </p:clrMapOvr>
  <p:hf dt="1" ftr="1" hdr="1" sldNum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">
    <p:bg>
      <p:bgRef idx="1003">
        <a:schemeClr val="bg2"/>
      </p:bgRef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Oval 14" hidden="0"/>
          <p:cNvSpPr/>
          <p:nvPr isPhoto="0" userDrawn="1"/>
        </p:nvSpPr>
        <p:spPr bwMode="auto">
          <a:xfrm>
            <a:off x="-839788" y="2895600"/>
            <a:ext cx="2362199" cy="2362199"/>
          </a:xfrm>
          <a:prstGeom prst="ellipse">
            <a:avLst/>
          </a:prstGeom>
          <a:gradFill>
            <a:gsLst>
              <a:gs pos="0">
                <a:schemeClr val="bg2">
                  <a:lumMod val="60000"/>
                  <a:lumOff val="40000"/>
                  <a:alpha val="8000"/>
                </a:schemeClr>
              </a:gs>
              <a:gs pos="36000">
                <a:schemeClr val="bg2">
                  <a:lumMod val="60000"/>
                  <a:lumOff val="40000"/>
                  <a:alpha val="8000"/>
                </a:schemeClr>
              </a:gs>
              <a:gs pos="72000">
                <a:schemeClr val="bg2">
                  <a:lumMod val="60000"/>
                  <a:lumOff val="40000"/>
                  <a:alpha val="0"/>
                </a:schemeClr>
              </a:gs>
            </a:gsLst>
            <a:path path="circle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" name="Text Placeholder 2" hidden="0"/>
          <p:cNvSpPr>
            <a:spLocks noGrp="1"/>
          </p:cNvSpPr>
          <p:nvPr isPhoto="0" userDrawn="0">
            <p:ph type="body" idx="1" hasCustomPrompt="0"/>
          </p:nvPr>
        </p:nvSpPr>
        <p:spPr bwMode="auto">
          <a:xfrm>
            <a:off x="836828" y="1938868"/>
            <a:ext cx="10525439" cy="45143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</p:txBody>
      </p:sp>
      <p:sp>
        <p:nvSpPr>
          <p:cNvPr id="6" name="Title Placeholder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838200" y="450160"/>
            <a:ext cx="10515600" cy="82141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7" name="Footer Placeholder 8" hidden="0"/>
          <p:cNvSpPr>
            <a:spLocks noGrp="1"/>
          </p:cNvSpPr>
          <p:nvPr isPhoto="0" userDrawn="0">
            <p:ph type="ftr" sz="quarter" idx="3" hasCustomPrompt="0"/>
          </p:nvPr>
        </p:nvSpPr>
        <p:spPr bwMode="auto">
          <a:xfrm>
            <a:off x="4165600" y="6356350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/>
              <a:t>Contoso</a:t>
            </a:r>
            <a:endParaRPr lang="en-US"/>
          </a:p>
        </p:txBody>
      </p:sp>
      <p:sp>
        <p:nvSpPr>
          <p:cNvPr id="8" name="Slide Number Placeholder 9" hidden="0"/>
          <p:cNvSpPr>
            <a:spLocks noGrp="1"/>
          </p:cNvSpPr>
          <p:nvPr isPhoto="0" userDrawn="0">
            <p:ph type="sldNum" sz="quarter" idx="4" hasCustomPrompt="0"/>
          </p:nvPr>
        </p:nvSpPr>
        <p:spPr bwMode="auto">
          <a:xfrm>
            <a:off x="8737600" y="635635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2FAEADC3-A042-2344-8204-FA98BDA7195A}" type="slidenum">
              <a:t>‹#›</a:t>
            </a:fld>
            <a:endParaRPr lang="en-US"/>
          </a:p>
        </p:txBody>
      </p:sp>
    </p:spTree>
  </p:cSld>
  <p:clrMap accent1="accent1" accent2="accent2" accent3="accent3" accent4="accent4" accent5="accent5" accent6="accent6" bg1="dk1" bg2="dk2" folHlink="folHlink" hlink="hlink" tx1="lt1" tx2="lt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dt="0" ftr="0" hdr="0" sldNum="1"/>
  <p:txStyles>
    <p:titleStyle>
      <a:lvl1pPr algn="l" defTabSz="457200">
        <a:spcBef>
          <a:spcPts val="0"/>
        </a:spcBef>
        <a:buNone/>
        <a:defRPr sz="3200" b="0" i="0">
          <a:solidFill>
            <a:schemeClr val="accent1"/>
          </a:solidFill>
          <a:latin typeface="+mj-lt"/>
          <a:ea typeface="+mj-ea"/>
          <a:cs typeface="+mj-cs"/>
        </a:defRPr>
      </a:lvl1pPr>
      <a:lvl2pPr>
        <a:defRPr>
          <a:solidFill>
            <a:schemeClr val="tx2"/>
          </a:solidFill>
        </a:defRPr>
      </a:lvl2pPr>
      <a:lvl3pPr>
        <a:defRPr>
          <a:solidFill>
            <a:schemeClr val="tx2"/>
          </a:solidFill>
        </a:defRPr>
      </a:lvl3pPr>
      <a:lvl4pPr>
        <a:defRPr>
          <a:solidFill>
            <a:schemeClr val="tx2"/>
          </a:solidFill>
        </a:defRPr>
      </a:lvl4pPr>
      <a:lvl5pPr>
        <a:defRPr>
          <a:solidFill>
            <a:schemeClr val="tx2"/>
          </a:solidFill>
        </a:defRPr>
      </a:lvl5pPr>
      <a:lvl6pPr>
        <a:defRPr>
          <a:solidFill>
            <a:schemeClr val="tx2"/>
          </a:solidFill>
        </a:defRPr>
      </a:lvl6pPr>
      <a:lvl7pPr>
        <a:defRPr>
          <a:solidFill>
            <a:schemeClr val="tx2"/>
          </a:solidFill>
        </a:defRPr>
      </a:lvl7pPr>
      <a:lvl8pPr>
        <a:defRPr>
          <a:solidFill>
            <a:schemeClr val="tx2"/>
          </a:solidFill>
        </a:defRPr>
      </a:lvl8pPr>
      <a:lvl9pPr>
        <a:defRPr>
          <a:solidFill>
            <a:schemeClr val="tx2"/>
          </a:solidFill>
        </a:defRPr>
      </a:lvl9pPr>
    </p:titleStyle>
    <p:bodyStyle>
      <a:lvl1pPr marL="0" indent="0" algn="l" defTabSz="457200">
        <a:spcBef>
          <a:spcPts val="0"/>
        </a:spcBef>
        <a:spcAft>
          <a:spcPts val="600"/>
        </a:spcAft>
        <a:buClr>
          <a:schemeClr val="bg2">
            <a:lumMod val="40000"/>
            <a:lumOff val="60000"/>
          </a:schemeClr>
        </a:buClr>
        <a:buSzPct val="80000"/>
        <a:buFont typeface="Wingdings 3"/>
        <a:buNone/>
        <a:defRPr sz="2400" b="0" i="0">
          <a:solidFill>
            <a:schemeClr val="tx2"/>
          </a:solidFill>
          <a:latin typeface="+mj-lt"/>
          <a:ea typeface="+mj-ea"/>
          <a:cs typeface="+mj-cs"/>
        </a:defRPr>
      </a:lvl1pPr>
      <a:lvl2pPr marL="742950" indent="-285750" algn="l" defTabSz="457200">
        <a:spcBef>
          <a:spcPts val="0"/>
        </a:spcBef>
        <a:spcAft>
          <a:spcPts val="600"/>
        </a:spcAft>
        <a:buClr>
          <a:schemeClr val="accent1"/>
        </a:buClr>
        <a:buSzPct val="80000"/>
        <a:buFont typeface="Wingdings"/>
        <a:buChar char="§"/>
        <a:defRPr sz="2000" b="0" i="0">
          <a:solidFill>
            <a:schemeClr val="tx2"/>
          </a:solidFill>
          <a:latin typeface="+mj-lt"/>
          <a:ea typeface="+mj-ea"/>
          <a:cs typeface="+mj-cs"/>
        </a:defRPr>
      </a:lvl2pPr>
      <a:lvl3pPr marL="1143000" indent="-228600" algn="l" defTabSz="457200">
        <a:spcBef>
          <a:spcPts val="0"/>
        </a:spcBef>
        <a:spcAft>
          <a:spcPts val="600"/>
        </a:spcAft>
        <a:buClr>
          <a:schemeClr val="bg2">
            <a:lumMod val="40000"/>
            <a:lumOff val="60000"/>
          </a:schemeClr>
        </a:buClr>
        <a:buSzPct val="80000"/>
        <a:buFont typeface="Wingdings 3"/>
        <a:buChar char=""/>
        <a:defRPr sz="1600" b="0" i="0">
          <a:solidFill>
            <a:schemeClr val="tx2"/>
          </a:solidFill>
          <a:latin typeface="+mj-lt"/>
          <a:ea typeface="+mj-ea"/>
          <a:cs typeface="+mj-cs"/>
        </a:defRPr>
      </a:lvl3pPr>
      <a:lvl4pPr marL="1600200" indent="-228600" algn="l" defTabSz="457200">
        <a:spcBef>
          <a:spcPts val="0"/>
        </a:spcBef>
        <a:spcAft>
          <a:spcPts val="600"/>
        </a:spcAft>
        <a:buClr>
          <a:schemeClr val="bg2">
            <a:lumMod val="40000"/>
            <a:lumOff val="60000"/>
          </a:schemeClr>
        </a:buClr>
        <a:buSzPct val="80000"/>
        <a:buFont typeface="Wingdings 3"/>
        <a:buChar char=""/>
        <a:defRPr sz="1400" b="0" i="0">
          <a:solidFill>
            <a:schemeClr val="tx2"/>
          </a:solidFill>
          <a:latin typeface="+mj-lt"/>
          <a:ea typeface="+mj-ea"/>
          <a:cs typeface="+mj-cs"/>
        </a:defRPr>
      </a:lvl4pPr>
      <a:lvl5pPr marL="2057400" indent="-228600" algn="l" defTabSz="457200">
        <a:spcBef>
          <a:spcPts val="0"/>
        </a:spcBef>
        <a:spcAft>
          <a:spcPts val="600"/>
        </a:spcAft>
        <a:buClr>
          <a:schemeClr val="bg2">
            <a:lumMod val="40000"/>
            <a:lumOff val="60000"/>
          </a:schemeClr>
        </a:buClr>
        <a:buSzPct val="80000"/>
        <a:buFont typeface="Wingdings 3"/>
        <a:buChar char=""/>
        <a:defRPr sz="1400" b="0" i="0">
          <a:solidFill>
            <a:schemeClr val="tx2"/>
          </a:solidFill>
          <a:latin typeface="+mj-lt"/>
          <a:ea typeface="+mj-ea"/>
          <a:cs typeface="+mj-cs"/>
        </a:defRPr>
      </a:lvl5pPr>
      <a:lvl6pPr marL="2514600" indent="-228600" algn="l" defTabSz="457200">
        <a:spcBef>
          <a:spcPts val="0"/>
        </a:spcBef>
        <a:spcAft>
          <a:spcPts val="600"/>
        </a:spcAft>
        <a:buClr>
          <a:schemeClr val="bg2">
            <a:lumMod val="40000"/>
            <a:lumOff val="60000"/>
          </a:schemeClr>
        </a:buClr>
        <a:buSzPct val="80000"/>
        <a:buFont typeface="Wingdings 3"/>
        <a:buChar char=""/>
        <a:defRPr sz="1200" b="0" i="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>
        <a:spcBef>
          <a:spcPts val="0"/>
        </a:spcBef>
        <a:spcAft>
          <a:spcPts val="600"/>
        </a:spcAft>
        <a:buClr>
          <a:schemeClr val="bg2">
            <a:lumMod val="40000"/>
            <a:lumOff val="60000"/>
          </a:schemeClr>
        </a:buClr>
        <a:buSzPct val="80000"/>
        <a:buFont typeface="Wingdings 3"/>
        <a:buChar char=""/>
        <a:defRPr sz="1200" b="0" i="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>
        <a:spcBef>
          <a:spcPts val="0"/>
        </a:spcBef>
        <a:spcAft>
          <a:spcPts val="600"/>
        </a:spcAft>
        <a:buClr>
          <a:schemeClr val="bg2">
            <a:lumMod val="40000"/>
            <a:lumOff val="60000"/>
          </a:schemeClr>
        </a:buClr>
        <a:buSzPct val="80000"/>
        <a:buFont typeface="Wingdings 3"/>
        <a:buChar char=""/>
        <a:defRPr sz="1200" b="0" i="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>
        <a:spcBef>
          <a:spcPts val="0"/>
        </a:spcBef>
        <a:spcAft>
          <a:spcPts val="600"/>
        </a:spcAft>
        <a:buClr>
          <a:schemeClr val="bg2">
            <a:lumMod val="40000"/>
            <a:lumOff val="60000"/>
          </a:schemeClr>
        </a:buClr>
        <a:buSzPct val="80000"/>
        <a:buFont typeface="Wingdings 3"/>
        <a:buChar char=""/>
        <a:defRPr sz="1200" b="0" i="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chart" Target="../charts/chart1.xml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/Relationships>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jpg"/><Relationship Id="rId4" Type="http://schemas.openxmlformats.org/officeDocument/2006/relationships/image" Target="../media/image9.jpg"/><Relationship Id="rId5" Type="http://schemas.openxmlformats.org/officeDocument/2006/relationships/image" Target="../media/image10.jpg"/><Relationship Id="rId6" Type="http://schemas.openxmlformats.org/officeDocument/2006/relationships/image" Target="../media/image11.jpg"/><Relationship Id="rId7" Type="http://schemas.openxmlformats.org/officeDocument/2006/relationships/image" Target="../media/image12.jpg"/><Relationship Id="rId8" Type="http://schemas.openxmlformats.org/officeDocument/2006/relationships/image" Target="../media/image13.jpg"/><Relationship Id="rId9" Type="http://schemas.openxmlformats.org/officeDocument/2006/relationships/chart" Target="../charts/char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solidFill>
          <a:schemeClr val="bg2">
            <a:lumMod val="75000"/>
            <a:lumOff val="25000"/>
          </a:schemeClr>
        </a:solid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3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8021376" y="1632190"/>
            <a:ext cx="3579542" cy="1291430"/>
          </a:xfrm>
        </p:spPr>
        <p:txBody>
          <a:bodyPr vert="horz" lIns="91440" tIns="45720" rIns="91440" bIns="45720" numCol="1" rtlCol="0" anchor="b">
            <a:noAutofit/>
          </a:bodyPr>
          <a:lstStyle/>
          <a:p>
            <a:pPr>
              <a:defRPr/>
            </a:pPr>
            <a:r>
              <a:rPr lang="en-US" sz="4800">
                <a:ln w="0"/>
                <a:gradFill>
                  <a:gsLst>
                    <a:gs pos="0">
                      <a:schemeClr val="accent5">
                        <a:lumMod val="75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 scaled="1"/>
                </a:gradFill>
              </a:rPr>
              <a:t>CONTOSO</a:t>
            </a:r>
            <a:endParaRPr lang="en-US" sz="4800">
              <a:ln w="0"/>
              <a:gradFill>
                <a:gsLst>
                  <a:gs pos="0">
                    <a:schemeClr val="accent5">
                      <a:lumMod val="75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5" name="Subtitle 4" hidden="0"/>
          <p:cNvSpPr>
            <a:spLocks noGrp="1"/>
          </p:cNvSpPr>
          <p:nvPr isPhoto="0" userDrawn="0">
            <p:ph idx="1" hasCustomPrompt="0"/>
          </p:nvPr>
        </p:nvSpPr>
        <p:spPr bwMode="auto">
          <a:xfrm>
            <a:off x="8021377" y="2923620"/>
            <a:ext cx="3324598" cy="858643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en-US" sz="3200">
                <a:ln w="0"/>
              </a:rPr>
              <a:t>OUR VISION</a:t>
            </a:r>
            <a:endParaRPr/>
          </a:p>
        </p:txBody>
      </p:sp>
      <p:sp>
        <p:nvSpPr>
          <p:cNvPr id="6" name="Text Placeholder 5" hidden="0"/>
          <p:cNvSpPr>
            <a:spLocks noGrp="1"/>
          </p:cNvSpPr>
          <p:nvPr isPhoto="0" userDrawn="0">
            <p:ph type="body" sz="quarter" idx="4294967295" hasCustomPrompt="0"/>
          </p:nvPr>
        </p:nvSpPr>
        <p:spPr bwMode="auto">
          <a:xfrm>
            <a:off x="7841936" y="5346416"/>
            <a:ext cx="3381375" cy="855662"/>
          </a:xfrm>
        </p:spPr>
        <p:txBody>
          <a:bodyPr/>
          <a:lstStyle/>
          <a:p>
            <a:pPr>
              <a:defRPr/>
            </a:pPr>
            <a:r>
              <a:rPr lang="en-US" sz="2000"/>
              <a:t>Katie Jordan| July 2013</a:t>
            </a:r>
            <a:endParaRPr/>
          </a:p>
          <a:p>
            <a:pPr>
              <a:defRPr/>
            </a:pPr>
            <a:r>
              <a:rPr lang="en-US" sz="2000"/>
              <a:t>Exclusive Partner Agreement Analysis</a:t>
            </a:r>
            <a:endParaRPr lang="en-US" sz="2000"/>
          </a:p>
        </p:txBody>
      </p:sp>
      <p:pic>
        <p:nvPicPr>
          <p:cNvPr id="7" name="Picture 1" hidden="0"/>
          <p:cNvPicPr>
            <a:picLocks noChangeAspect="1"/>
          </p:cNvPicPr>
          <p:nvPr isPhoto="0" userDrawn="0"/>
        </p:nvPicPr>
        <p:blipFill>
          <a:blip r:embed="rId3"/>
          <a:srcRect l="448" t="-234" r="39373" b="233"/>
          <a:stretch/>
        </p:blipFill>
        <p:spPr bwMode="auto">
          <a:xfrm>
            <a:off x="633358" y="-12526"/>
            <a:ext cx="7331240" cy="6858000"/>
          </a:xfrm>
          <a:prstGeom prst="parallelogram">
            <a:avLst>
              <a:gd name="adj" fmla="val 9142"/>
            </a:avLst>
          </a:prstGeom>
        </p:spPr>
      </p:pic>
      <p:sp>
        <p:nvSpPr>
          <p:cNvPr id="8" name="Slide Number Placeholder 2" hidden="0"/>
          <p:cNvSpPr>
            <a:spLocks noGrp="1"/>
          </p:cNvSpPr>
          <p:nvPr isPhoto="0" userDrawn="0">
            <p:ph type="sldNum" sz="quarter" idx="4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1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1">
        <p:fade thruBlk="0"/>
      </p:transition>
    </mc:Choice>
    <mc:Fallback>
      <p:transition spd="med" advClick="1">
        <p:fade thruBlk="0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 sz="3600">
                <a:ln w="0"/>
                <a:gradFill>
                  <a:gsLst>
                    <a:gs pos="0">
                      <a:schemeClr val="accent5">
                        <a:lumMod val="75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 scaled="1"/>
                </a:gradFill>
              </a:rPr>
              <a:t>Contoso Financials</a:t>
            </a:r>
            <a:endParaRPr/>
          </a:p>
        </p:txBody>
      </p:sp>
      <p:sp>
        <p:nvSpPr>
          <p:cNvPr id="5" name="Rectangle 3" hidden="0"/>
          <p:cNvSpPr/>
          <p:nvPr isPhoto="0" userDrawn="0"/>
        </p:nvSpPr>
        <p:spPr bwMode="auto">
          <a:xfrm>
            <a:off x="-5837076" y="2420197"/>
            <a:ext cx="14955676" cy="4326466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bg1">
                  <a:lumMod val="85000"/>
                  <a:lumOff val="15000"/>
                  <a:alpha val="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graphicFrame>
        <p:nvGraphicFramePr>
          <p:cNvPr id="6" name="Content Placeholder 4" hidden="0"/>
          <p:cNvGraphicFramePr>
            <a:graphicFrameLocks xmlns:a="http://schemas.openxmlformats.org/drawingml/2006/main" noGrp="1"/>
          </p:cNvGraphicFramePr>
          <p:nvPr isPhoto="0" userDrawn="0">
            <p:ph idx="1" hasCustomPrompt="0"/>
          </p:nvPr>
        </p:nvGraphicFramePr>
        <p:xfrm>
          <a:off x="669983" y="3299122"/>
          <a:ext cx="5710371" cy="31255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Freeform 5" hidden="0"/>
          <p:cNvSpPr/>
          <p:nvPr isPhoto="0" userDrawn="0"/>
        </p:nvSpPr>
        <p:spPr bwMode="auto">
          <a:xfrm>
            <a:off x="1095597" y="3192624"/>
            <a:ext cx="492102" cy="658446"/>
          </a:xfrm>
          <a:custGeom>
            <a:avLst/>
            <a:gdLst>
              <a:gd name="connsiteX0" fmla="*/ 300038 w 1352550"/>
              <a:gd name="connsiteY0" fmla="*/ 1376362 h 1809750"/>
              <a:gd name="connsiteX1" fmla="*/ 142875 w 1352550"/>
              <a:gd name="connsiteY1" fmla="*/ 1533525 h 1809750"/>
              <a:gd name="connsiteX2" fmla="*/ 300038 w 1352550"/>
              <a:gd name="connsiteY2" fmla="*/ 1690688 h 1809750"/>
              <a:gd name="connsiteX3" fmla="*/ 457201 w 1352550"/>
              <a:gd name="connsiteY3" fmla="*/ 1533525 h 1809750"/>
              <a:gd name="connsiteX4" fmla="*/ 300038 w 1352550"/>
              <a:gd name="connsiteY4" fmla="*/ 1376362 h 1809750"/>
              <a:gd name="connsiteX5" fmla="*/ 1052513 w 1352550"/>
              <a:gd name="connsiteY5" fmla="*/ 1376361 h 1809750"/>
              <a:gd name="connsiteX6" fmla="*/ 895350 w 1352550"/>
              <a:gd name="connsiteY6" fmla="*/ 1533524 h 1809750"/>
              <a:gd name="connsiteX7" fmla="*/ 1052513 w 1352550"/>
              <a:gd name="connsiteY7" fmla="*/ 1690687 h 1809750"/>
              <a:gd name="connsiteX8" fmla="*/ 1209676 w 1352550"/>
              <a:gd name="connsiteY8" fmla="*/ 1533524 h 1809750"/>
              <a:gd name="connsiteX9" fmla="*/ 1052513 w 1352550"/>
              <a:gd name="connsiteY9" fmla="*/ 1376361 h 1809750"/>
              <a:gd name="connsiteX10" fmla="*/ 676273 w 1352550"/>
              <a:gd name="connsiteY10" fmla="*/ 556258 h 1809750"/>
              <a:gd name="connsiteX11" fmla="*/ 508633 w 1352550"/>
              <a:gd name="connsiteY11" fmla="*/ 723898 h 1809750"/>
              <a:gd name="connsiteX12" fmla="*/ 676273 w 1352550"/>
              <a:gd name="connsiteY12" fmla="*/ 891538 h 1809750"/>
              <a:gd name="connsiteX13" fmla="*/ 843913 w 1352550"/>
              <a:gd name="connsiteY13" fmla="*/ 723898 h 1809750"/>
              <a:gd name="connsiteX14" fmla="*/ 676273 w 1352550"/>
              <a:gd name="connsiteY14" fmla="*/ 556258 h 1809750"/>
              <a:gd name="connsiteX15" fmla="*/ 676274 w 1352550"/>
              <a:gd name="connsiteY15" fmla="*/ 266700 h 1809750"/>
              <a:gd name="connsiteX16" fmla="*/ 1133473 w 1352550"/>
              <a:gd name="connsiteY16" fmla="*/ 723899 h 1809750"/>
              <a:gd name="connsiteX17" fmla="*/ 676274 w 1352550"/>
              <a:gd name="connsiteY17" fmla="*/ 1181098 h 1809750"/>
              <a:gd name="connsiteX18" fmla="*/ 219075 w 1352550"/>
              <a:gd name="connsiteY18" fmla="*/ 723899 h 1809750"/>
              <a:gd name="connsiteX19" fmla="*/ 676274 w 1352550"/>
              <a:gd name="connsiteY19" fmla="*/ 266700 h 1809750"/>
              <a:gd name="connsiteX20" fmla="*/ 676275 w 1352550"/>
              <a:gd name="connsiteY20" fmla="*/ 190500 h 1809750"/>
              <a:gd name="connsiteX21" fmla="*/ 142875 w 1352550"/>
              <a:gd name="connsiteY21" fmla="*/ 723900 h 1809750"/>
              <a:gd name="connsiteX22" fmla="*/ 676275 w 1352550"/>
              <a:gd name="connsiteY22" fmla="*/ 1257300 h 1809750"/>
              <a:gd name="connsiteX23" fmla="*/ 1209675 w 1352550"/>
              <a:gd name="connsiteY23" fmla="*/ 723900 h 1809750"/>
              <a:gd name="connsiteX24" fmla="*/ 676275 w 1352550"/>
              <a:gd name="connsiteY24" fmla="*/ 190500 h 1809750"/>
              <a:gd name="connsiteX25" fmla="*/ 0 w 1352550"/>
              <a:gd name="connsiteY25" fmla="*/ 0 h 1809750"/>
              <a:gd name="connsiteX26" fmla="*/ 1352550 w 1352550"/>
              <a:gd name="connsiteY26" fmla="*/ 0 h 1809750"/>
              <a:gd name="connsiteX27" fmla="*/ 1352550 w 1352550"/>
              <a:gd name="connsiteY27" fmla="*/ 1809750 h 1809750"/>
              <a:gd name="connsiteX28" fmla="*/ 0 w 1352550"/>
              <a:gd name="connsiteY28" fmla="*/ 1809750 h 1809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352550" h="1809750" fill="norm" stroke="1" extrusionOk="0">
                <a:moveTo>
                  <a:pt x="300038" y="1376362"/>
                </a:moveTo>
                <a:cubicBezTo>
                  <a:pt x="213239" y="1376362"/>
                  <a:pt x="142875" y="1446726"/>
                  <a:pt x="142875" y="1533525"/>
                </a:cubicBezTo>
                <a:cubicBezTo>
                  <a:pt x="142875" y="1620324"/>
                  <a:pt x="213239" y="1690688"/>
                  <a:pt x="300038" y="1690688"/>
                </a:cubicBezTo>
                <a:cubicBezTo>
                  <a:pt x="386837" y="1690688"/>
                  <a:pt x="457201" y="1620324"/>
                  <a:pt x="457201" y="1533525"/>
                </a:cubicBezTo>
                <a:cubicBezTo>
                  <a:pt x="457201" y="1446726"/>
                  <a:pt x="386837" y="1376362"/>
                  <a:pt x="300038" y="1376362"/>
                </a:cubicBezTo>
                <a:close/>
                <a:moveTo>
                  <a:pt x="1052513" y="1376361"/>
                </a:moveTo>
                <a:cubicBezTo>
                  <a:pt x="965714" y="1376361"/>
                  <a:pt x="895350" y="1446725"/>
                  <a:pt x="895350" y="1533524"/>
                </a:cubicBezTo>
                <a:cubicBezTo>
                  <a:pt x="895350" y="1620323"/>
                  <a:pt x="965714" y="1690687"/>
                  <a:pt x="1052513" y="1690687"/>
                </a:cubicBezTo>
                <a:cubicBezTo>
                  <a:pt x="1139312" y="1690687"/>
                  <a:pt x="1209676" y="1620323"/>
                  <a:pt x="1209676" y="1533524"/>
                </a:cubicBezTo>
                <a:cubicBezTo>
                  <a:pt x="1209676" y="1446725"/>
                  <a:pt x="1139312" y="1376361"/>
                  <a:pt x="1052513" y="1376361"/>
                </a:cubicBezTo>
                <a:close/>
                <a:moveTo>
                  <a:pt x="676273" y="556258"/>
                </a:moveTo>
                <a:cubicBezTo>
                  <a:pt x="583688" y="556258"/>
                  <a:pt x="508633" y="631313"/>
                  <a:pt x="508633" y="723898"/>
                </a:cubicBezTo>
                <a:cubicBezTo>
                  <a:pt x="508633" y="816483"/>
                  <a:pt x="583688" y="891538"/>
                  <a:pt x="676273" y="891538"/>
                </a:cubicBezTo>
                <a:cubicBezTo>
                  <a:pt x="768858" y="891538"/>
                  <a:pt x="843913" y="816483"/>
                  <a:pt x="843913" y="723898"/>
                </a:cubicBezTo>
                <a:cubicBezTo>
                  <a:pt x="843913" y="631313"/>
                  <a:pt x="768858" y="556258"/>
                  <a:pt x="676273" y="556258"/>
                </a:cubicBezTo>
                <a:close/>
                <a:moveTo>
                  <a:pt x="676274" y="266700"/>
                </a:moveTo>
                <a:cubicBezTo>
                  <a:pt x="928778" y="266700"/>
                  <a:pt x="1133473" y="471395"/>
                  <a:pt x="1133473" y="723899"/>
                </a:cubicBezTo>
                <a:cubicBezTo>
                  <a:pt x="1133473" y="976403"/>
                  <a:pt x="928778" y="1181098"/>
                  <a:pt x="676274" y="1181098"/>
                </a:cubicBezTo>
                <a:cubicBezTo>
                  <a:pt x="423770" y="1181098"/>
                  <a:pt x="219075" y="976403"/>
                  <a:pt x="219075" y="723899"/>
                </a:cubicBezTo>
                <a:cubicBezTo>
                  <a:pt x="219075" y="471395"/>
                  <a:pt x="423770" y="266700"/>
                  <a:pt x="676274" y="266700"/>
                </a:cubicBezTo>
                <a:close/>
                <a:moveTo>
                  <a:pt x="676275" y="190500"/>
                </a:moveTo>
                <a:cubicBezTo>
                  <a:pt x="381686" y="190500"/>
                  <a:pt x="142875" y="429311"/>
                  <a:pt x="142875" y="723900"/>
                </a:cubicBezTo>
                <a:cubicBezTo>
                  <a:pt x="142875" y="1018489"/>
                  <a:pt x="381686" y="1257300"/>
                  <a:pt x="676275" y="1257300"/>
                </a:cubicBezTo>
                <a:cubicBezTo>
                  <a:pt x="970864" y="1257300"/>
                  <a:pt x="1209675" y="1018489"/>
                  <a:pt x="1209675" y="723900"/>
                </a:cubicBezTo>
                <a:cubicBezTo>
                  <a:pt x="1209675" y="429311"/>
                  <a:pt x="970864" y="190500"/>
                  <a:pt x="676275" y="190500"/>
                </a:cubicBezTo>
                <a:close/>
                <a:moveTo>
                  <a:pt x="0" y="0"/>
                </a:moveTo>
                <a:lnTo>
                  <a:pt x="1352550" y="0"/>
                </a:lnTo>
                <a:lnTo>
                  <a:pt x="1352550" y="1809750"/>
                </a:lnTo>
                <a:lnTo>
                  <a:pt x="0" y="180975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Freeform 6" hidden="0"/>
          <p:cNvSpPr/>
          <p:nvPr isPhoto="0" userDrawn="0"/>
        </p:nvSpPr>
        <p:spPr bwMode="auto">
          <a:xfrm flipH="1">
            <a:off x="1942675" y="3192624"/>
            <a:ext cx="979612" cy="658446"/>
          </a:xfrm>
          <a:custGeom>
            <a:avLst/>
            <a:gdLst>
              <a:gd name="connsiteX0" fmla="*/ 626694 w 979612"/>
              <a:gd name="connsiteY0" fmla="*/ 500766 h 658446"/>
              <a:gd name="connsiteX1" fmla="*/ 683875 w 979612"/>
              <a:gd name="connsiteY1" fmla="*/ 557947 h 658446"/>
              <a:gd name="connsiteX2" fmla="*/ 626694 w 979612"/>
              <a:gd name="connsiteY2" fmla="*/ 615128 h 658446"/>
              <a:gd name="connsiteX3" fmla="*/ 569513 w 979612"/>
              <a:gd name="connsiteY3" fmla="*/ 557947 h 658446"/>
              <a:gd name="connsiteX4" fmla="*/ 626694 w 979612"/>
              <a:gd name="connsiteY4" fmla="*/ 500766 h 658446"/>
              <a:gd name="connsiteX5" fmla="*/ 352919 w 979612"/>
              <a:gd name="connsiteY5" fmla="*/ 500765 h 658446"/>
              <a:gd name="connsiteX6" fmla="*/ 410100 w 979612"/>
              <a:gd name="connsiteY6" fmla="*/ 557946 h 658446"/>
              <a:gd name="connsiteX7" fmla="*/ 352919 w 979612"/>
              <a:gd name="connsiteY7" fmla="*/ 615127 h 658446"/>
              <a:gd name="connsiteX8" fmla="*/ 295737 w 979612"/>
              <a:gd name="connsiteY8" fmla="*/ 557946 h 658446"/>
              <a:gd name="connsiteX9" fmla="*/ 352919 w 979612"/>
              <a:gd name="connsiteY9" fmla="*/ 500765 h 658446"/>
              <a:gd name="connsiteX10" fmla="*/ 489807 w 979612"/>
              <a:gd name="connsiteY10" fmla="*/ 202385 h 658446"/>
              <a:gd name="connsiteX11" fmla="*/ 550800 w 979612"/>
              <a:gd name="connsiteY11" fmla="*/ 263378 h 658446"/>
              <a:gd name="connsiteX12" fmla="*/ 489807 w 979612"/>
              <a:gd name="connsiteY12" fmla="*/ 324371 h 658446"/>
              <a:gd name="connsiteX13" fmla="*/ 428814 w 979612"/>
              <a:gd name="connsiteY13" fmla="*/ 263378 h 658446"/>
              <a:gd name="connsiteX14" fmla="*/ 489807 w 979612"/>
              <a:gd name="connsiteY14" fmla="*/ 202385 h 658446"/>
              <a:gd name="connsiteX15" fmla="*/ 175791 w 979612"/>
              <a:gd name="connsiteY15" fmla="*/ 200142 h 658446"/>
              <a:gd name="connsiteX16" fmla="*/ 106735 w 979612"/>
              <a:gd name="connsiteY16" fmla="*/ 303972 h 658446"/>
              <a:gd name="connsiteX17" fmla="*/ 175791 w 979612"/>
              <a:gd name="connsiteY17" fmla="*/ 407802 h 658446"/>
              <a:gd name="connsiteX18" fmla="*/ 141263 w 979612"/>
              <a:gd name="connsiteY18" fmla="*/ 303972 h 658446"/>
              <a:gd name="connsiteX19" fmla="*/ 175791 w 979612"/>
              <a:gd name="connsiteY19" fmla="*/ 200142 h 658446"/>
              <a:gd name="connsiteX20" fmla="*/ 803821 w 979612"/>
              <a:gd name="connsiteY20" fmla="*/ 200142 h 658446"/>
              <a:gd name="connsiteX21" fmla="*/ 838349 w 979612"/>
              <a:gd name="connsiteY21" fmla="*/ 303972 h 658446"/>
              <a:gd name="connsiteX22" fmla="*/ 803821 w 979612"/>
              <a:gd name="connsiteY22" fmla="*/ 407802 h 658446"/>
              <a:gd name="connsiteX23" fmla="*/ 872877 w 979612"/>
              <a:gd name="connsiteY23" fmla="*/ 303972 h 658446"/>
              <a:gd name="connsiteX24" fmla="*/ 803821 w 979612"/>
              <a:gd name="connsiteY24" fmla="*/ 200142 h 658446"/>
              <a:gd name="connsiteX25" fmla="*/ 489807 w 979612"/>
              <a:gd name="connsiteY25" fmla="*/ 97034 h 658446"/>
              <a:gd name="connsiteX26" fmla="*/ 323463 w 979612"/>
              <a:gd name="connsiteY26" fmla="*/ 263378 h 658446"/>
              <a:gd name="connsiteX27" fmla="*/ 489807 w 979612"/>
              <a:gd name="connsiteY27" fmla="*/ 429722 h 658446"/>
              <a:gd name="connsiteX28" fmla="*/ 656151 w 979612"/>
              <a:gd name="connsiteY28" fmla="*/ 263378 h 658446"/>
              <a:gd name="connsiteX29" fmla="*/ 489807 w 979612"/>
              <a:gd name="connsiteY29" fmla="*/ 97034 h 658446"/>
              <a:gd name="connsiteX30" fmla="*/ 139849 w 979612"/>
              <a:gd name="connsiteY30" fmla="*/ 93700 h 658446"/>
              <a:gd name="connsiteX31" fmla="*/ 0 w 979612"/>
              <a:gd name="connsiteY31" fmla="*/ 303971 h 658446"/>
              <a:gd name="connsiteX32" fmla="*/ 139849 w 979612"/>
              <a:gd name="connsiteY32" fmla="*/ 514242 h 658446"/>
              <a:gd name="connsiteX33" fmla="*/ 41350 w 979612"/>
              <a:gd name="connsiteY33" fmla="*/ 303971 h 658446"/>
              <a:gd name="connsiteX34" fmla="*/ 139849 w 979612"/>
              <a:gd name="connsiteY34" fmla="*/ 93700 h 658446"/>
              <a:gd name="connsiteX35" fmla="*/ 839763 w 979612"/>
              <a:gd name="connsiteY35" fmla="*/ 93700 h 658446"/>
              <a:gd name="connsiteX36" fmla="*/ 938262 w 979612"/>
              <a:gd name="connsiteY36" fmla="*/ 303971 h 658446"/>
              <a:gd name="connsiteX37" fmla="*/ 839763 w 979612"/>
              <a:gd name="connsiteY37" fmla="*/ 514242 h 658446"/>
              <a:gd name="connsiteX38" fmla="*/ 979612 w 979612"/>
              <a:gd name="connsiteY38" fmla="*/ 303971 h 658446"/>
              <a:gd name="connsiteX39" fmla="*/ 839763 w 979612"/>
              <a:gd name="connsiteY39" fmla="*/ 93700 h 658446"/>
              <a:gd name="connsiteX40" fmla="*/ 489806 w 979612"/>
              <a:gd name="connsiteY40" fmla="*/ 69310 h 658446"/>
              <a:gd name="connsiteX41" fmla="*/ 683875 w 979612"/>
              <a:gd name="connsiteY41" fmla="*/ 263379 h 658446"/>
              <a:gd name="connsiteX42" fmla="*/ 489806 w 979612"/>
              <a:gd name="connsiteY42" fmla="*/ 457447 h 658446"/>
              <a:gd name="connsiteX43" fmla="*/ 295738 w 979612"/>
              <a:gd name="connsiteY43" fmla="*/ 263379 h 658446"/>
              <a:gd name="connsiteX44" fmla="*/ 489806 w 979612"/>
              <a:gd name="connsiteY44" fmla="*/ 69310 h 658446"/>
              <a:gd name="connsiteX45" fmla="*/ 735857 w 979612"/>
              <a:gd name="connsiteY45" fmla="*/ 0 h 658446"/>
              <a:gd name="connsiteX46" fmla="*/ 243755 w 979612"/>
              <a:gd name="connsiteY46" fmla="*/ 0 h 658446"/>
              <a:gd name="connsiteX47" fmla="*/ 243755 w 979612"/>
              <a:gd name="connsiteY47" fmla="*/ 658446 h 658446"/>
              <a:gd name="connsiteX48" fmla="*/ 735857 w 979612"/>
              <a:gd name="connsiteY48" fmla="*/ 658446 h 658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979612" h="658446" fill="norm" stroke="1" extrusionOk="0">
                <a:moveTo>
                  <a:pt x="626694" y="500766"/>
                </a:moveTo>
                <a:cubicBezTo>
                  <a:pt x="658274" y="500766"/>
                  <a:pt x="683875" y="526366"/>
                  <a:pt x="683875" y="557947"/>
                </a:cubicBezTo>
                <a:cubicBezTo>
                  <a:pt x="683875" y="589527"/>
                  <a:pt x="658274" y="615128"/>
                  <a:pt x="626694" y="615128"/>
                </a:cubicBezTo>
                <a:cubicBezTo>
                  <a:pt x="595113" y="615128"/>
                  <a:pt x="569513" y="589527"/>
                  <a:pt x="569513" y="557947"/>
                </a:cubicBezTo>
                <a:cubicBezTo>
                  <a:pt x="569513" y="526366"/>
                  <a:pt x="595113" y="500766"/>
                  <a:pt x="626694" y="500766"/>
                </a:cubicBezTo>
                <a:close/>
                <a:moveTo>
                  <a:pt x="352919" y="500765"/>
                </a:moveTo>
                <a:cubicBezTo>
                  <a:pt x="384499" y="500765"/>
                  <a:pt x="410100" y="526366"/>
                  <a:pt x="410100" y="557946"/>
                </a:cubicBezTo>
                <a:cubicBezTo>
                  <a:pt x="410100" y="589527"/>
                  <a:pt x="384499" y="615127"/>
                  <a:pt x="352919" y="615127"/>
                </a:cubicBezTo>
                <a:cubicBezTo>
                  <a:pt x="321338" y="615127"/>
                  <a:pt x="295737" y="589527"/>
                  <a:pt x="295737" y="557946"/>
                </a:cubicBezTo>
                <a:cubicBezTo>
                  <a:pt x="295737" y="526366"/>
                  <a:pt x="321338" y="500765"/>
                  <a:pt x="352919" y="500765"/>
                </a:cubicBezTo>
                <a:close/>
                <a:moveTo>
                  <a:pt x="489807" y="202385"/>
                </a:moveTo>
                <a:cubicBezTo>
                  <a:pt x="523492" y="202385"/>
                  <a:pt x="550800" y="229692"/>
                  <a:pt x="550800" y="263378"/>
                </a:cubicBezTo>
                <a:cubicBezTo>
                  <a:pt x="550800" y="297063"/>
                  <a:pt x="523492" y="324371"/>
                  <a:pt x="489807" y="324371"/>
                </a:cubicBezTo>
                <a:cubicBezTo>
                  <a:pt x="456122" y="324371"/>
                  <a:pt x="428814" y="297063"/>
                  <a:pt x="428814" y="263378"/>
                </a:cubicBezTo>
                <a:cubicBezTo>
                  <a:pt x="428814" y="229692"/>
                  <a:pt x="456122" y="202385"/>
                  <a:pt x="489807" y="202385"/>
                </a:cubicBezTo>
                <a:close/>
                <a:moveTo>
                  <a:pt x="175791" y="200142"/>
                </a:moveTo>
                <a:cubicBezTo>
                  <a:pt x="137652" y="200142"/>
                  <a:pt x="106735" y="246628"/>
                  <a:pt x="106735" y="303972"/>
                </a:cubicBezTo>
                <a:cubicBezTo>
                  <a:pt x="106735" y="361316"/>
                  <a:pt x="137652" y="407802"/>
                  <a:pt x="175791" y="407802"/>
                </a:cubicBezTo>
                <a:cubicBezTo>
                  <a:pt x="154055" y="383291"/>
                  <a:pt x="141263" y="344823"/>
                  <a:pt x="141263" y="303972"/>
                </a:cubicBezTo>
                <a:cubicBezTo>
                  <a:pt x="141263" y="263120"/>
                  <a:pt x="154055" y="224653"/>
                  <a:pt x="175791" y="200142"/>
                </a:cubicBezTo>
                <a:close/>
                <a:moveTo>
                  <a:pt x="803821" y="200142"/>
                </a:moveTo>
                <a:cubicBezTo>
                  <a:pt x="825557" y="224653"/>
                  <a:pt x="838349" y="263120"/>
                  <a:pt x="838349" y="303972"/>
                </a:cubicBezTo>
                <a:cubicBezTo>
                  <a:pt x="838349" y="344823"/>
                  <a:pt x="825557" y="383291"/>
                  <a:pt x="803821" y="407802"/>
                </a:cubicBezTo>
                <a:cubicBezTo>
                  <a:pt x="841960" y="407802"/>
                  <a:pt x="872877" y="361316"/>
                  <a:pt x="872877" y="303972"/>
                </a:cubicBezTo>
                <a:cubicBezTo>
                  <a:pt x="872877" y="246628"/>
                  <a:pt x="841960" y="200142"/>
                  <a:pt x="803821" y="200142"/>
                </a:cubicBezTo>
                <a:close/>
                <a:moveTo>
                  <a:pt x="489807" y="97034"/>
                </a:moveTo>
                <a:cubicBezTo>
                  <a:pt x="397937" y="97034"/>
                  <a:pt x="323463" y="171509"/>
                  <a:pt x="323463" y="263378"/>
                </a:cubicBezTo>
                <a:cubicBezTo>
                  <a:pt x="323463" y="355247"/>
                  <a:pt x="397937" y="429722"/>
                  <a:pt x="489807" y="429722"/>
                </a:cubicBezTo>
                <a:cubicBezTo>
                  <a:pt x="581676" y="429722"/>
                  <a:pt x="656151" y="355247"/>
                  <a:pt x="656151" y="263378"/>
                </a:cubicBezTo>
                <a:cubicBezTo>
                  <a:pt x="656151" y="171509"/>
                  <a:pt x="581676" y="97034"/>
                  <a:pt x="489807" y="97034"/>
                </a:cubicBezTo>
                <a:close/>
                <a:moveTo>
                  <a:pt x="139849" y="93700"/>
                </a:moveTo>
                <a:cubicBezTo>
                  <a:pt x="62613" y="93700"/>
                  <a:pt x="0" y="187842"/>
                  <a:pt x="0" y="303971"/>
                </a:cubicBezTo>
                <a:cubicBezTo>
                  <a:pt x="0" y="420100"/>
                  <a:pt x="62613" y="514242"/>
                  <a:pt x="139849" y="514242"/>
                </a:cubicBezTo>
                <a:cubicBezTo>
                  <a:pt x="80774" y="482466"/>
                  <a:pt x="41350" y="398306"/>
                  <a:pt x="41350" y="303971"/>
                </a:cubicBezTo>
                <a:cubicBezTo>
                  <a:pt x="41350" y="209636"/>
                  <a:pt x="80774" y="125476"/>
                  <a:pt x="139849" y="93700"/>
                </a:cubicBezTo>
                <a:close/>
                <a:moveTo>
                  <a:pt x="839763" y="93700"/>
                </a:moveTo>
                <a:cubicBezTo>
                  <a:pt x="898838" y="125476"/>
                  <a:pt x="938262" y="209636"/>
                  <a:pt x="938262" y="303971"/>
                </a:cubicBezTo>
                <a:cubicBezTo>
                  <a:pt x="938262" y="398306"/>
                  <a:pt x="898838" y="482466"/>
                  <a:pt x="839763" y="514242"/>
                </a:cubicBezTo>
                <a:cubicBezTo>
                  <a:pt x="916999" y="514242"/>
                  <a:pt x="979612" y="420100"/>
                  <a:pt x="979612" y="303971"/>
                </a:cubicBezTo>
                <a:cubicBezTo>
                  <a:pt x="979612" y="187842"/>
                  <a:pt x="916999" y="93700"/>
                  <a:pt x="839763" y="93700"/>
                </a:cubicBezTo>
                <a:close/>
                <a:moveTo>
                  <a:pt x="489806" y="69310"/>
                </a:moveTo>
                <a:cubicBezTo>
                  <a:pt x="596987" y="69310"/>
                  <a:pt x="683875" y="156198"/>
                  <a:pt x="683875" y="263379"/>
                </a:cubicBezTo>
                <a:cubicBezTo>
                  <a:pt x="683875" y="370560"/>
                  <a:pt x="596987" y="457447"/>
                  <a:pt x="489806" y="457447"/>
                </a:cubicBezTo>
                <a:cubicBezTo>
                  <a:pt x="382625" y="457447"/>
                  <a:pt x="295738" y="370560"/>
                  <a:pt x="295738" y="263379"/>
                </a:cubicBezTo>
                <a:cubicBezTo>
                  <a:pt x="295738" y="156198"/>
                  <a:pt x="382625" y="69310"/>
                  <a:pt x="489806" y="69310"/>
                </a:cubicBezTo>
                <a:close/>
                <a:moveTo>
                  <a:pt x="735857" y="0"/>
                </a:moveTo>
                <a:lnTo>
                  <a:pt x="243755" y="0"/>
                </a:lnTo>
                <a:lnTo>
                  <a:pt x="243755" y="658446"/>
                </a:lnTo>
                <a:lnTo>
                  <a:pt x="735857" y="658446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Freeform 7" hidden="0"/>
          <p:cNvSpPr/>
          <p:nvPr isPhoto="0" userDrawn="0"/>
        </p:nvSpPr>
        <p:spPr bwMode="auto">
          <a:xfrm>
            <a:off x="3090829" y="3192624"/>
            <a:ext cx="868680" cy="602153"/>
          </a:xfrm>
          <a:custGeom>
            <a:avLst/>
            <a:gdLst>
              <a:gd name="connsiteX0" fmla="*/ 967740 w 3352800"/>
              <a:gd name="connsiteY0" fmla="*/ 1988820 h 2324100"/>
              <a:gd name="connsiteX1" fmla="*/ 1465614 w 3352800"/>
              <a:gd name="connsiteY1" fmla="*/ 1988820 h 2324100"/>
              <a:gd name="connsiteX2" fmla="*/ 1465614 w 3352800"/>
              <a:gd name="connsiteY2" fmla="*/ 2145205 h 2324100"/>
              <a:gd name="connsiteX3" fmla="*/ 1676400 w 3352800"/>
              <a:gd name="connsiteY3" fmla="*/ 2247899 h 2324100"/>
              <a:gd name="connsiteX4" fmla="*/ 1887187 w 3352800"/>
              <a:gd name="connsiteY4" fmla="*/ 2145205 h 2324100"/>
              <a:gd name="connsiteX5" fmla="*/ 1887187 w 3352800"/>
              <a:gd name="connsiteY5" fmla="*/ 1988820 h 2324100"/>
              <a:gd name="connsiteX6" fmla="*/ 2385060 w 3352800"/>
              <a:gd name="connsiteY6" fmla="*/ 1988820 h 2324100"/>
              <a:gd name="connsiteX7" fmla="*/ 2468880 w 3352800"/>
              <a:gd name="connsiteY7" fmla="*/ 2324100 h 2324100"/>
              <a:gd name="connsiteX8" fmla="*/ 883920 w 3352800"/>
              <a:gd name="connsiteY8" fmla="*/ 2324100 h 2324100"/>
              <a:gd name="connsiteX9" fmla="*/ 224790 w 3352800"/>
              <a:gd name="connsiteY9" fmla="*/ 207645 h 2324100"/>
              <a:gd name="connsiteX10" fmla="*/ 3128010 w 3352800"/>
              <a:gd name="connsiteY10" fmla="*/ 207645 h 2324100"/>
              <a:gd name="connsiteX11" fmla="*/ 3128010 w 3352800"/>
              <a:gd name="connsiteY11" fmla="*/ 1678305 h 2324100"/>
              <a:gd name="connsiteX12" fmla="*/ 224790 w 3352800"/>
              <a:gd name="connsiteY12" fmla="*/ 1678305 h 2324100"/>
              <a:gd name="connsiteX13" fmla="*/ 137160 w 3352800"/>
              <a:gd name="connsiteY13" fmla="*/ 102870 h 2324100"/>
              <a:gd name="connsiteX14" fmla="*/ 137160 w 3352800"/>
              <a:gd name="connsiteY14" fmla="*/ 1783080 h 2324100"/>
              <a:gd name="connsiteX15" fmla="*/ 3215640 w 3352800"/>
              <a:gd name="connsiteY15" fmla="*/ 1783080 h 2324100"/>
              <a:gd name="connsiteX16" fmla="*/ 3215640 w 3352800"/>
              <a:gd name="connsiteY16" fmla="*/ 102870 h 2324100"/>
              <a:gd name="connsiteX17" fmla="*/ 0 w 3352800"/>
              <a:gd name="connsiteY17" fmla="*/ 0 h 2324100"/>
              <a:gd name="connsiteX18" fmla="*/ 3352800 w 3352800"/>
              <a:gd name="connsiteY18" fmla="*/ 0 h 2324100"/>
              <a:gd name="connsiteX19" fmla="*/ 3352800 w 3352800"/>
              <a:gd name="connsiteY19" fmla="*/ 1885950 h 2324100"/>
              <a:gd name="connsiteX20" fmla="*/ 1831273 w 3352800"/>
              <a:gd name="connsiteY20" fmla="*/ 1885950 h 2324100"/>
              <a:gd name="connsiteX21" fmla="*/ 1831273 w 3352800"/>
              <a:gd name="connsiteY21" fmla="*/ 2117382 h 2324100"/>
              <a:gd name="connsiteX22" fmla="*/ 1828755 w 3352800"/>
              <a:gd name="connsiteY22" fmla="*/ 2117382 h 2324100"/>
              <a:gd name="connsiteX23" fmla="*/ 1675141 w 3352800"/>
              <a:gd name="connsiteY23" fmla="*/ 2187893 h 2324100"/>
              <a:gd name="connsiteX24" fmla="*/ 1521527 w 3352800"/>
              <a:gd name="connsiteY24" fmla="*/ 2117382 h 2324100"/>
              <a:gd name="connsiteX25" fmla="*/ 1524045 w 3352800"/>
              <a:gd name="connsiteY25" fmla="*/ 2105915 h 2324100"/>
              <a:gd name="connsiteX26" fmla="*/ 1524045 w 3352800"/>
              <a:gd name="connsiteY26" fmla="*/ 1885950 h 2324100"/>
              <a:gd name="connsiteX27" fmla="*/ 0 w 3352800"/>
              <a:gd name="connsiteY27" fmla="*/ 1885950 h 2324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3352800" h="2324100" fill="norm" stroke="1" extrusionOk="0">
                <a:moveTo>
                  <a:pt x="967740" y="1988820"/>
                </a:moveTo>
                <a:lnTo>
                  <a:pt x="1465614" y="1988820"/>
                </a:lnTo>
                <a:lnTo>
                  <a:pt x="1465614" y="2145205"/>
                </a:lnTo>
                <a:cubicBezTo>
                  <a:pt x="1465614" y="2201921"/>
                  <a:pt x="1559986" y="2247899"/>
                  <a:pt x="1676400" y="2247899"/>
                </a:cubicBezTo>
                <a:cubicBezTo>
                  <a:pt x="1792815" y="2247899"/>
                  <a:pt x="1887187" y="2201921"/>
                  <a:pt x="1887187" y="2145205"/>
                </a:cubicBezTo>
                <a:lnTo>
                  <a:pt x="1887187" y="1988820"/>
                </a:lnTo>
                <a:lnTo>
                  <a:pt x="2385060" y="1988820"/>
                </a:lnTo>
                <a:lnTo>
                  <a:pt x="2468880" y="2324100"/>
                </a:lnTo>
                <a:lnTo>
                  <a:pt x="883920" y="2324100"/>
                </a:lnTo>
                <a:close/>
                <a:moveTo>
                  <a:pt x="224790" y="207645"/>
                </a:moveTo>
                <a:lnTo>
                  <a:pt x="3128010" y="207645"/>
                </a:lnTo>
                <a:lnTo>
                  <a:pt x="3128010" y="1678305"/>
                </a:lnTo>
                <a:lnTo>
                  <a:pt x="224790" y="1678305"/>
                </a:lnTo>
                <a:close/>
                <a:moveTo>
                  <a:pt x="137160" y="102870"/>
                </a:moveTo>
                <a:lnTo>
                  <a:pt x="137160" y="1783080"/>
                </a:lnTo>
                <a:lnTo>
                  <a:pt x="3215640" y="1783080"/>
                </a:lnTo>
                <a:lnTo>
                  <a:pt x="3215640" y="102870"/>
                </a:lnTo>
                <a:close/>
                <a:moveTo>
                  <a:pt x="0" y="0"/>
                </a:moveTo>
                <a:lnTo>
                  <a:pt x="3352800" y="0"/>
                </a:lnTo>
                <a:lnTo>
                  <a:pt x="3352800" y="1885950"/>
                </a:lnTo>
                <a:lnTo>
                  <a:pt x="1831273" y="1885950"/>
                </a:lnTo>
                <a:lnTo>
                  <a:pt x="1831273" y="2117382"/>
                </a:lnTo>
                <a:lnTo>
                  <a:pt x="1828755" y="2117382"/>
                </a:lnTo>
                <a:cubicBezTo>
                  <a:pt x="1828755" y="2156324"/>
                  <a:pt x="1759979" y="2187893"/>
                  <a:pt x="1675141" y="2187893"/>
                </a:cubicBezTo>
                <a:cubicBezTo>
                  <a:pt x="1590302" y="2187893"/>
                  <a:pt x="1521527" y="2156324"/>
                  <a:pt x="1521527" y="2117382"/>
                </a:cubicBezTo>
                <a:lnTo>
                  <a:pt x="1524045" y="2105915"/>
                </a:lnTo>
                <a:lnTo>
                  <a:pt x="1524045" y="1885950"/>
                </a:lnTo>
                <a:lnTo>
                  <a:pt x="0" y="188595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/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Freeform 8" hidden="0"/>
          <p:cNvSpPr/>
          <p:nvPr isPhoto="0" userDrawn="0"/>
        </p:nvSpPr>
        <p:spPr bwMode="auto">
          <a:xfrm>
            <a:off x="4186500" y="3192624"/>
            <a:ext cx="868680" cy="602153"/>
          </a:xfrm>
          <a:custGeom>
            <a:avLst/>
            <a:gdLst>
              <a:gd name="connsiteX0" fmla="*/ 250733 w 868680"/>
              <a:gd name="connsiteY0" fmla="*/ 515285 h 602153"/>
              <a:gd name="connsiteX1" fmla="*/ 379727 w 868680"/>
              <a:gd name="connsiteY1" fmla="*/ 515285 h 602153"/>
              <a:gd name="connsiteX2" fmla="*/ 379727 w 868680"/>
              <a:gd name="connsiteY2" fmla="*/ 555803 h 602153"/>
              <a:gd name="connsiteX3" fmla="*/ 434340 w 868680"/>
              <a:gd name="connsiteY3" fmla="*/ 582410 h 602153"/>
              <a:gd name="connsiteX4" fmla="*/ 488953 w 868680"/>
              <a:gd name="connsiteY4" fmla="*/ 555803 h 602153"/>
              <a:gd name="connsiteX5" fmla="*/ 488953 w 868680"/>
              <a:gd name="connsiteY5" fmla="*/ 515285 h 602153"/>
              <a:gd name="connsiteX6" fmla="*/ 617947 w 868680"/>
              <a:gd name="connsiteY6" fmla="*/ 515285 h 602153"/>
              <a:gd name="connsiteX7" fmla="*/ 639664 w 868680"/>
              <a:gd name="connsiteY7" fmla="*/ 602153 h 602153"/>
              <a:gd name="connsiteX8" fmla="*/ 229016 w 868680"/>
              <a:gd name="connsiteY8" fmla="*/ 602153 h 602153"/>
              <a:gd name="connsiteX9" fmla="*/ 434195 w 868680"/>
              <a:gd name="connsiteY9" fmla="*/ 320794 h 602153"/>
              <a:gd name="connsiteX10" fmla="*/ 383115 w 868680"/>
              <a:gd name="connsiteY10" fmla="*/ 332085 h 602153"/>
              <a:gd name="connsiteX11" fmla="*/ 391838 w 868680"/>
              <a:gd name="connsiteY11" fmla="*/ 338397 h 602153"/>
              <a:gd name="connsiteX12" fmla="*/ 392531 w 868680"/>
              <a:gd name="connsiteY12" fmla="*/ 338583 h 602153"/>
              <a:gd name="connsiteX13" fmla="*/ 391838 w 868680"/>
              <a:gd name="connsiteY13" fmla="*/ 338768 h 602153"/>
              <a:gd name="connsiteX14" fmla="*/ 383115 w 868680"/>
              <a:gd name="connsiteY14" fmla="*/ 345081 h 602153"/>
              <a:gd name="connsiteX15" fmla="*/ 391838 w 868680"/>
              <a:gd name="connsiteY15" fmla="*/ 351394 h 602153"/>
              <a:gd name="connsiteX16" fmla="*/ 392531 w 868680"/>
              <a:gd name="connsiteY16" fmla="*/ 351579 h 602153"/>
              <a:gd name="connsiteX17" fmla="*/ 391838 w 868680"/>
              <a:gd name="connsiteY17" fmla="*/ 351764 h 602153"/>
              <a:gd name="connsiteX18" fmla="*/ 383115 w 868680"/>
              <a:gd name="connsiteY18" fmla="*/ 358077 h 602153"/>
              <a:gd name="connsiteX19" fmla="*/ 391838 w 868680"/>
              <a:gd name="connsiteY19" fmla="*/ 364390 h 602153"/>
              <a:gd name="connsiteX20" fmla="*/ 392531 w 868680"/>
              <a:gd name="connsiteY20" fmla="*/ 364575 h 602153"/>
              <a:gd name="connsiteX21" fmla="*/ 391838 w 868680"/>
              <a:gd name="connsiteY21" fmla="*/ 364761 h 602153"/>
              <a:gd name="connsiteX22" fmla="*/ 383115 w 868680"/>
              <a:gd name="connsiteY22" fmla="*/ 371073 h 602153"/>
              <a:gd name="connsiteX23" fmla="*/ 391838 w 868680"/>
              <a:gd name="connsiteY23" fmla="*/ 377386 h 602153"/>
              <a:gd name="connsiteX24" fmla="*/ 392531 w 868680"/>
              <a:gd name="connsiteY24" fmla="*/ 377571 h 602153"/>
              <a:gd name="connsiteX25" fmla="*/ 391838 w 868680"/>
              <a:gd name="connsiteY25" fmla="*/ 377757 h 602153"/>
              <a:gd name="connsiteX26" fmla="*/ 383115 w 868680"/>
              <a:gd name="connsiteY26" fmla="*/ 384070 h 602153"/>
              <a:gd name="connsiteX27" fmla="*/ 405636 w 868680"/>
              <a:gd name="connsiteY27" fmla="*/ 393432 h 602153"/>
              <a:gd name="connsiteX28" fmla="*/ 410485 w 868680"/>
              <a:gd name="connsiteY28" fmla="*/ 394014 h 602153"/>
              <a:gd name="connsiteX29" fmla="*/ 409851 w 868680"/>
              <a:gd name="connsiteY29" fmla="*/ 395232 h 602153"/>
              <a:gd name="connsiteX30" fmla="*/ 434195 w 868680"/>
              <a:gd name="connsiteY30" fmla="*/ 404689 h 602153"/>
              <a:gd name="connsiteX31" fmla="*/ 458540 w 868680"/>
              <a:gd name="connsiteY31" fmla="*/ 395232 h 602153"/>
              <a:gd name="connsiteX32" fmla="*/ 457906 w 868680"/>
              <a:gd name="connsiteY32" fmla="*/ 394014 h 602153"/>
              <a:gd name="connsiteX33" fmla="*/ 462755 w 868680"/>
              <a:gd name="connsiteY33" fmla="*/ 393432 h 602153"/>
              <a:gd name="connsiteX34" fmla="*/ 485276 w 868680"/>
              <a:gd name="connsiteY34" fmla="*/ 384070 h 602153"/>
              <a:gd name="connsiteX35" fmla="*/ 476552 w 868680"/>
              <a:gd name="connsiteY35" fmla="*/ 377757 h 602153"/>
              <a:gd name="connsiteX36" fmla="*/ 475860 w 868680"/>
              <a:gd name="connsiteY36" fmla="*/ 377571 h 602153"/>
              <a:gd name="connsiteX37" fmla="*/ 476552 w 868680"/>
              <a:gd name="connsiteY37" fmla="*/ 377386 h 602153"/>
              <a:gd name="connsiteX38" fmla="*/ 485276 w 868680"/>
              <a:gd name="connsiteY38" fmla="*/ 371073 h 602153"/>
              <a:gd name="connsiteX39" fmla="*/ 476552 w 868680"/>
              <a:gd name="connsiteY39" fmla="*/ 364761 h 602153"/>
              <a:gd name="connsiteX40" fmla="*/ 475860 w 868680"/>
              <a:gd name="connsiteY40" fmla="*/ 364575 h 602153"/>
              <a:gd name="connsiteX41" fmla="*/ 476552 w 868680"/>
              <a:gd name="connsiteY41" fmla="*/ 364390 h 602153"/>
              <a:gd name="connsiteX42" fmla="*/ 485276 w 868680"/>
              <a:gd name="connsiteY42" fmla="*/ 358077 h 602153"/>
              <a:gd name="connsiteX43" fmla="*/ 476552 w 868680"/>
              <a:gd name="connsiteY43" fmla="*/ 351764 h 602153"/>
              <a:gd name="connsiteX44" fmla="*/ 475860 w 868680"/>
              <a:gd name="connsiteY44" fmla="*/ 351579 h 602153"/>
              <a:gd name="connsiteX45" fmla="*/ 476552 w 868680"/>
              <a:gd name="connsiteY45" fmla="*/ 351394 h 602153"/>
              <a:gd name="connsiteX46" fmla="*/ 485276 w 868680"/>
              <a:gd name="connsiteY46" fmla="*/ 345081 h 602153"/>
              <a:gd name="connsiteX47" fmla="*/ 476552 w 868680"/>
              <a:gd name="connsiteY47" fmla="*/ 338768 h 602153"/>
              <a:gd name="connsiteX48" fmla="*/ 475860 w 868680"/>
              <a:gd name="connsiteY48" fmla="*/ 338583 h 602153"/>
              <a:gd name="connsiteX49" fmla="*/ 476552 w 868680"/>
              <a:gd name="connsiteY49" fmla="*/ 338397 h 602153"/>
              <a:gd name="connsiteX50" fmla="*/ 485276 w 868680"/>
              <a:gd name="connsiteY50" fmla="*/ 332085 h 602153"/>
              <a:gd name="connsiteX51" fmla="*/ 434195 w 868680"/>
              <a:gd name="connsiteY51" fmla="*/ 320794 h 602153"/>
              <a:gd name="connsiteX52" fmla="*/ 472268 w 868680"/>
              <a:gd name="connsiteY52" fmla="*/ 214904 h 602153"/>
              <a:gd name="connsiteX53" fmla="*/ 470904 w 868680"/>
              <a:gd name="connsiteY53" fmla="*/ 218196 h 602153"/>
              <a:gd name="connsiteX54" fmla="*/ 466440 w 868680"/>
              <a:gd name="connsiteY54" fmla="*/ 220045 h 602153"/>
              <a:gd name="connsiteX55" fmla="*/ 463983 w 868680"/>
              <a:gd name="connsiteY55" fmla="*/ 219549 h 602153"/>
              <a:gd name="connsiteX56" fmla="*/ 463059 w 868680"/>
              <a:gd name="connsiteY56" fmla="*/ 218926 h 602153"/>
              <a:gd name="connsiteX57" fmla="*/ 461994 w 868680"/>
              <a:gd name="connsiteY57" fmla="*/ 221499 h 602153"/>
              <a:gd name="connsiteX58" fmla="*/ 457530 w 868680"/>
              <a:gd name="connsiteY58" fmla="*/ 223348 h 602153"/>
              <a:gd name="connsiteX59" fmla="*/ 455072 w 868680"/>
              <a:gd name="connsiteY59" fmla="*/ 222852 h 602153"/>
              <a:gd name="connsiteX60" fmla="*/ 454756 w 868680"/>
              <a:gd name="connsiteY60" fmla="*/ 222639 h 602153"/>
              <a:gd name="connsiteX61" fmla="*/ 453789 w 868680"/>
              <a:gd name="connsiteY61" fmla="*/ 224973 h 602153"/>
              <a:gd name="connsiteX62" fmla="*/ 449325 w 868680"/>
              <a:gd name="connsiteY62" fmla="*/ 226822 h 602153"/>
              <a:gd name="connsiteX63" fmla="*/ 446868 w 868680"/>
              <a:gd name="connsiteY63" fmla="*/ 226326 h 602153"/>
              <a:gd name="connsiteX64" fmla="*/ 446590 w 868680"/>
              <a:gd name="connsiteY64" fmla="*/ 226139 h 602153"/>
              <a:gd name="connsiteX65" fmla="*/ 445634 w 868680"/>
              <a:gd name="connsiteY65" fmla="*/ 228447 h 602153"/>
              <a:gd name="connsiteX66" fmla="*/ 441170 w 868680"/>
              <a:gd name="connsiteY66" fmla="*/ 230296 h 602153"/>
              <a:gd name="connsiteX67" fmla="*/ 438712 w 868680"/>
              <a:gd name="connsiteY67" fmla="*/ 229800 h 602153"/>
              <a:gd name="connsiteX68" fmla="*/ 437865 w 868680"/>
              <a:gd name="connsiteY68" fmla="*/ 229229 h 602153"/>
              <a:gd name="connsiteX69" fmla="*/ 437865 w 868680"/>
              <a:gd name="connsiteY69" fmla="*/ 312260 h 602153"/>
              <a:gd name="connsiteX70" fmla="*/ 449174 w 868680"/>
              <a:gd name="connsiteY70" fmla="*/ 312638 h 602153"/>
              <a:gd name="connsiteX71" fmla="*/ 475306 w 868680"/>
              <a:gd name="connsiteY71" fmla="*/ 215109 h 602153"/>
              <a:gd name="connsiteX72" fmla="*/ 474645 w 868680"/>
              <a:gd name="connsiteY72" fmla="*/ 215384 h 602153"/>
              <a:gd name="connsiteX73" fmla="*/ 397676 w 868680"/>
              <a:gd name="connsiteY73" fmla="*/ 214157 h 602153"/>
              <a:gd name="connsiteX74" fmla="*/ 396396 w 868680"/>
              <a:gd name="connsiteY74" fmla="*/ 214415 h 602153"/>
              <a:gd name="connsiteX75" fmla="*/ 422682 w 868680"/>
              <a:gd name="connsiteY75" fmla="*/ 312516 h 602153"/>
              <a:gd name="connsiteX76" fmla="*/ 432669 w 868680"/>
              <a:gd name="connsiteY76" fmla="*/ 312183 h 602153"/>
              <a:gd name="connsiteX77" fmla="*/ 432669 w 868680"/>
              <a:gd name="connsiteY77" fmla="*/ 231192 h 602153"/>
              <a:gd name="connsiteX78" fmla="*/ 428509 w 868680"/>
              <a:gd name="connsiteY78" fmla="*/ 229469 h 602153"/>
              <a:gd name="connsiteX79" fmla="*/ 428411 w 868680"/>
              <a:gd name="connsiteY79" fmla="*/ 229234 h 602153"/>
              <a:gd name="connsiteX80" fmla="*/ 427570 w 868680"/>
              <a:gd name="connsiteY80" fmla="*/ 229801 h 602153"/>
              <a:gd name="connsiteX81" fmla="*/ 425113 w 868680"/>
              <a:gd name="connsiteY81" fmla="*/ 230296 h 602153"/>
              <a:gd name="connsiteX82" fmla="*/ 420649 w 868680"/>
              <a:gd name="connsiteY82" fmla="*/ 228447 h 602153"/>
              <a:gd name="connsiteX83" fmla="*/ 420297 w 868680"/>
              <a:gd name="connsiteY83" fmla="*/ 227598 h 602153"/>
              <a:gd name="connsiteX84" fmla="*/ 417967 w 868680"/>
              <a:gd name="connsiteY84" fmla="*/ 228068 h 602153"/>
              <a:gd name="connsiteX85" fmla="*/ 413503 w 868680"/>
              <a:gd name="connsiteY85" fmla="*/ 226219 h 602153"/>
              <a:gd name="connsiteX86" fmla="*/ 412643 w 868680"/>
              <a:gd name="connsiteY86" fmla="*/ 224142 h 602153"/>
              <a:gd name="connsiteX87" fmla="*/ 411187 w 868680"/>
              <a:gd name="connsiteY87" fmla="*/ 224436 h 602153"/>
              <a:gd name="connsiteX88" fmla="*/ 406723 w 868680"/>
              <a:gd name="connsiteY88" fmla="*/ 222587 h 602153"/>
              <a:gd name="connsiteX89" fmla="*/ 405400 w 868680"/>
              <a:gd name="connsiteY89" fmla="*/ 219394 h 602153"/>
              <a:gd name="connsiteX90" fmla="*/ 403687 w 868680"/>
              <a:gd name="connsiteY90" fmla="*/ 219740 h 602153"/>
              <a:gd name="connsiteX91" fmla="*/ 399223 w 868680"/>
              <a:gd name="connsiteY91" fmla="*/ 217891 h 602153"/>
              <a:gd name="connsiteX92" fmla="*/ 435112 w 868680"/>
              <a:gd name="connsiteY92" fmla="*/ 83286 h 602153"/>
              <a:gd name="connsiteX93" fmla="*/ 362365 w 868680"/>
              <a:gd name="connsiteY93" fmla="*/ 112780 h 602153"/>
              <a:gd name="connsiteX94" fmla="*/ 361274 w 868680"/>
              <a:gd name="connsiteY94" fmla="*/ 257822 h 602153"/>
              <a:gd name="connsiteX95" fmla="*/ 392694 w 868680"/>
              <a:gd name="connsiteY95" fmla="*/ 298854 h 602153"/>
              <a:gd name="connsiteX96" fmla="*/ 400947 w 868680"/>
              <a:gd name="connsiteY96" fmla="*/ 314901 h 602153"/>
              <a:gd name="connsiteX97" fmla="*/ 405543 w 868680"/>
              <a:gd name="connsiteY97" fmla="*/ 314063 h 602153"/>
              <a:gd name="connsiteX98" fmla="*/ 417380 w 868680"/>
              <a:gd name="connsiteY98" fmla="*/ 312805 h 602153"/>
              <a:gd name="connsiteX99" fmla="*/ 389706 w 868680"/>
              <a:gd name="connsiteY99" fmla="*/ 209523 h 602153"/>
              <a:gd name="connsiteX100" fmla="*/ 389963 w 868680"/>
              <a:gd name="connsiteY100" fmla="*/ 209454 h 602153"/>
              <a:gd name="connsiteX101" fmla="*/ 389706 w 868680"/>
              <a:gd name="connsiteY101" fmla="*/ 208178 h 602153"/>
              <a:gd name="connsiteX102" fmla="*/ 396019 w 868680"/>
              <a:gd name="connsiteY102" fmla="*/ 201865 h 602153"/>
              <a:gd name="connsiteX103" fmla="*/ 400483 w 868680"/>
              <a:gd name="connsiteY103" fmla="*/ 203714 h 602153"/>
              <a:gd name="connsiteX104" fmla="*/ 402030 w 868680"/>
              <a:gd name="connsiteY104" fmla="*/ 207448 h 602153"/>
              <a:gd name="connsiteX105" fmla="*/ 403687 w 868680"/>
              <a:gd name="connsiteY105" fmla="*/ 207114 h 602153"/>
              <a:gd name="connsiteX106" fmla="*/ 408151 w 868680"/>
              <a:gd name="connsiteY106" fmla="*/ 208963 h 602153"/>
              <a:gd name="connsiteX107" fmla="*/ 409474 w 868680"/>
              <a:gd name="connsiteY107" fmla="*/ 212156 h 602153"/>
              <a:gd name="connsiteX108" fmla="*/ 411187 w 868680"/>
              <a:gd name="connsiteY108" fmla="*/ 211810 h 602153"/>
              <a:gd name="connsiteX109" fmla="*/ 415651 w 868680"/>
              <a:gd name="connsiteY109" fmla="*/ 213659 h 602153"/>
              <a:gd name="connsiteX110" fmla="*/ 416511 w 868680"/>
              <a:gd name="connsiteY110" fmla="*/ 215736 h 602153"/>
              <a:gd name="connsiteX111" fmla="*/ 417967 w 868680"/>
              <a:gd name="connsiteY111" fmla="*/ 215442 h 602153"/>
              <a:gd name="connsiteX112" fmla="*/ 422431 w 868680"/>
              <a:gd name="connsiteY112" fmla="*/ 217291 h 602153"/>
              <a:gd name="connsiteX113" fmla="*/ 422783 w 868680"/>
              <a:gd name="connsiteY113" fmla="*/ 218141 h 602153"/>
              <a:gd name="connsiteX114" fmla="*/ 425113 w 868680"/>
              <a:gd name="connsiteY114" fmla="*/ 217670 h 602153"/>
              <a:gd name="connsiteX115" fmla="*/ 429577 w 868680"/>
              <a:gd name="connsiteY115" fmla="*/ 219519 h 602153"/>
              <a:gd name="connsiteX116" fmla="*/ 429675 w 868680"/>
              <a:gd name="connsiteY116" fmla="*/ 219755 h 602153"/>
              <a:gd name="connsiteX117" fmla="*/ 430515 w 868680"/>
              <a:gd name="connsiteY117" fmla="*/ 219188 h 602153"/>
              <a:gd name="connsiteX118" fmla="*/ 432973 w 868680"/>
              <a:gd name="connsiteY118" fmla="*/ 218692 h 602153"/>
              <a:gd name="connsiteX119" fmla="*/ 435430 w 868680"/>
              <a:gd name="connsiteY119" fmla="*/ 219188 h 602153"/>
              <a:gd name="connsiteX120" fmla="*/ 436534 w 868680"/>
              <a:gd name="connsiteY120" fmla="*/ 219933 h 602153"/>
              <a:gd name="connsiteX121" fmla="*/ 436706 w 868680"/>
              <a:gd name="connsiteY121" fmla="*/ 219519 h 602153"/>
              <a:gd name="connsiteX122" fmla="*/ 441170 w 868680"/>
              <a:gd name="connsiteY122" fmla="*/ 217670 h 602153"/>
              <a:gd name="connsiteX123" fmla="*/ 443627 w 868680"/>
              <a:gd name="connsiteY123" fmla="*/ 218166 h 602153"/>
              <a:gd name="connsiteX124" fmla="*/ 443905 w 868680"/>
              <a:gd name="connsiteY124" fmla="*/ 218354 h 602153"/>
              <a:gd name="connsiteX125" fmla="*/ 444861 w 868680"/>
              <a:gd name="connsiteY125" fmla="*/ 216045 h 602153"/>
              <a:gd name="connsiteX126" fmla="*/ 449325 w 868680"/>
              <a:gd name="connsiteY126" fmla="*/ 214196 h 602153"/>
              <a:gd name="connsiteX127" fmla="*/ 451783 w 868680"/>
              <a:gd name="connsiteY127" fmla="*/ 214692 h 602153"/>
              <a:gd name="connsiteX128" fmla="*/ 452099 w 868680"/>
              <a:gd name="connsiteY128" fmla="*/ 214905 h 602153"/>
              <a:gd name="connsiteX129" fmla="*/ 453066 w 868680"/>
              <a:gd name="connsiteY129" fmla="*/ 212571 h 602153"/>
              <a:gd name="connsiteX130" fmla="*/ 457530 w 868680"/>
              <a:gd name="connsiteY130" fmla="*/ 210722 h 602153"/>
              <a:gd name="connsiteX131" fmla="*/ 459987 w 868680"/>
              <a:gd name="connsiteY131" fmla="*/ 211218 h 602153"/>
              <a:gd name="connsiteX132" fmla="*/ 460910 w 868680"/>
              <a:gd name="connsiteY132" fmla="*/ 211841 h 602153"/>
              <a:gd name="connsiteX133" fmla="*/ 461976 w 868680"/>
              <a:gd name="connsiteY133" fmla="*/ 209268 h 602153"/>
              <a:gd name="connsiteX134" fmla="*/ 466440 w 868680"/>
              <a:gd name="connsiteY134" fmla="*/ 207419 h 602153"/>
              <a:gd name="connsiteX135" fmla="*/ 468817 w 868680"/>
              <a:gd name="connsiteY135" fmla="*/ 207899 h 602153"/>
              <a:gd name="connsiteX136" fmla="*/ 470181 w 868680"/>
              <a:gd name="connsiteY136" fmla="*/ 204606 h 602153"/>
              <a:gd name="connsiteX137" fmla="*/ 474645 w 868680"/>
              <a:gd name="connsiteY137" fmla="*/ 202757 h 602153"/>
              <a:gd name="connsiteX138" fmla="*/ 480958 w 868680"/>
              <a:gd name="connsiteY138" fmla="*/ 209070 h 602153"/>
              <a:gd name="connsiteX139" fmla="*/ 480934 w 868680"/>
              <a:gd name="connsiteY139" fmla="*/ 209188 h 602153"/>
              <a:gd name="connsiteX140" fmla="*/ 482183 w 868680"/>
              <a:gd name="connsiteY140" fmla="*/ 209523 h 602153"/>
              <a:gd name="connsiteX141" fmla="*/ 454407 w 868680"/>
              <a:gd name="connsiteY141" fmla="*/ 313186 h 602153"/>
              <a:gd name="connsiteX142" fmla="*/ 462662 w 868680"/>
              <a:gd name="connsiteY142" fmla="*/ 314063 h 602153"/>
              <a:gd name="connsiteX143" fmla="*/ 466155 w 868680"/>
              <a:gd name="connsiteY143" fmla="*/ 314700 h 602153"/>
              <a:gd name="connsiteX144" fmla="*/ 474280 w 868680"/>
              <a:gd name="connsiteY144" fmla="*/ 299468 h 602153"/>
              <a:gd name="connsiteX145" fmla="*/ 506315 w 868680"/>
              <a:gd name="connsiteY145" fmla="*/ 258913 h 602153"/>
              <a:gd name="connsiteX146" fmla="*/ 507407 w 868680"/>
              <a:gd name="connsiteY146" fmla="*/ 113871 h 602153"/>
              <a:gd name="connsiteX147" fmla="*/ 435112 w 868680"/>
              <a:gd name="connsiteY147" fmla="*/ 83286 h 602153"/>
              <a:gd name="connsiteX148" fmla="*/ 58241 w 868680"/>
              <a:gd name="connsiteY148" fmla="*/ 53799 h 602153"/>
              <a:gd name="connsiteX149" fmla="*/ 810439 w 868680"/>
              <a:gd name="connsiteY149" fmla="*/ 53799 h 602153"/>
              <a:gd name="connsiteX150" fmla="*/ 810439 w 868680"/>
              <a:gd name="connsiteY150" fmla="*/ 434834 h 602153"/>
              <a:gd name="connsiteX151" fmla="*/ 58241 w 868680"/>
              <a:gd name="connsiteY151" fmla="*/ 434834 h 602153"/>
              <a:gd name="connsiteX152" fmla="*/ 35537 w 868680"/>
              <a:gd name="connsiteY152" fmla="*/ 26653 h 602153"/>
              <a:gd name="connsiteX153" fmla="*/ 35537 w 868680"/>
              <a:gd name="connsiteY153" fmla="*/ 461980 h 602153"/>
              <a:gd name="connsiteX154" fmla="*/ 833143 w 868680"/>
              <a:gd name="connsiteY154" fmla="*/ 461980 h 602153"/>
              <a:gd name="connsiteX155" fmla="*/ 833143 w 868680"/>
              <a:gd name="connsiteY155" fmla="*/ 26653 h 602153"/>
              <a:gd name="connsiteX156" fmla="*/ 0 w 868680"/>
              <a:gd name="connsiteY156" fmla="*/ 0 h 602153"/>
              <a:gd name="connsiteX157" fmla="*/ 868680 w 868680"/>
              <a:gd name="connsiteY157" fmla="*/ 0 h 602153"/>
              <a:gd name="connsiteX158" fmla="*/ 868680 w 868680"/>
              <a:gd name="connsiteY158" fmla="*/ 488633 h 602153"/>
              <a:gd name="connsiteX159" fmla="*/ 474466 w 868680"/>
              <a:gd name="connsiteY159" fmla="*/ 488633 h 602153"/>
              <a:gd name="connsiteX160" fmla="*/ 474466 w 868680"/>
              <a:gd name="connsiteY160" fmla="*/ 548594 h 602153"/>
              <a:gd name="connsiteX161" fmla="*/ 473814 w 868680"/>
              <a:gd name="connsiteY161" fmla="*/ 548594 h 602153"/>
              <a:gd name="connsiteX162" fmla="*/ 434014 w 868680"/>
              <a:gd name="connsiteY162" fmla="*/ 566863 h 602153"/>
              <a:gd name="connsiteX163" fmla="*/ 394214 w 868680"/>
              <a:gd name="connsiteY163" fmla="*/ 548594 h 602153"/>
              <a:gd name="connsiteX164" fmla="*/ 394866 w 868680"/>
              <a:gd name="connsiteY164" fmla="*/ 545623 h 602153"/>
              <a:gd name="connsiteX165" fmla="*/ 394866 w 868680"/>
              <a:gd name="connsiteY165" fmla="*/ 488633 h 602153"/>
              <a:gd name="connsiteX166" fmla="*/ 0 w 868680"/>
              <a:gd name="connsiteY166" fmla="*/ 488633 h 602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</a:cxnLst>
            <a:rect l="l" t="t" r="r" b="b"/>
            <a:pathLst>
              <a:path w="868680" h="602153" fill="norm" stroke="1" extrusionOk="0">
                <a:moveTo>
                  <a:pt x="250733" y="515285"/>
                </a:moveTo>
                <a:lnTo>
                  <a:pt x="379727" y="515285"/>
                </a:lnTo>
                <a:lnTo>
                  <a:pt x="379727" y="555803"/>
                </a:lnTo>
                <a:cubicBezTo>
                  <a:pt x="379727" y="570498"/>
                  <a:pt x="404178" y="582410"/>
                  <a:pt x="434340" y="582410"/>
                </a:cubicBezTo>
                <a:cubicBezTo>
                  <a:pt x="464502" y="582410"/>
                  <a:pt x="488953" y="570498"/>
                  <a:pt x="488953" y="555803"/>
                </a:cubicBezTo>
                <a:lnTo>
                  <a:pt x="488953" y="515285"/>
                </a:lnTo>
                <a:lnTo>
                  <a:pt x="617947" y="515285"/>
                </a:lnTo>
                <a:lnTo>
                  <a:pt x="639664" y="602153"/>
                </a:lnTo>
                <a:lnTo>
                  <a:pt x="229016" y="602153"/>
                </a:lnTo>
                <a:close/>
                <a:moveTo>
                  <a:pt x="434195" y="320794"/>
                </a:moveTo>
                <a:cubicBezTo>
                  <a:pt x="405984" y="320794"/>
                  <a:pt x="383115" y="325849"/>
                  <a:pt x="383115" y="332085"/>
                </a:cubicBezTo>
                <a:cubicBezTo>
                  <a:pt x="383115" y="334423"/>
                  <a:pt x="386331" y="336595"/>
                  <a:pt x="391838" y="338397"/>
                </a:cubicBezTo>
                <a:lnTo>
                  <a:pt x="392531" y="338583"/>
                </a:lnTo>
                <a:lnTo>
                  <a:pt x="391838" y="338768"/>
                </a:lnTo>
                <a:cubicBezTo>
                  <a:pt x="386331" y="340570"/>
                  <a:pt x="383115" y="342743"/>
                  <a:pt x="383115" y="345081"/>
                </a:cubicBezTo>
                <a:cubicBezTo>
                  <a:pt x="383115" y="347419"/>
                  <a:pt x="386331" y="349592"/>
                  <a:pt x="391838" y="351394"/>
                </a:cubicBezTo>
                <a:lnTo>
                  <a:pt x="392531" y="351579"/>
                </a:lnTo>
                <a:lnTo>
                  <a:pt x="391838" y="351764"/>
                </a:lnTo>
                <a:cubicBezTo>
                  <a:pt x="386331" y="353567"/>
                  <a:pt x="383115" y="355739"/>
                  <a:pt x="383115" y="358077"/>
                </a:cubicBezTo>
                <a:cubicBezTo>
                  <a:pt x="383115" y="360415"/>
                  <a:pt x="386331" y="362588"/>
                  <a:pt x="391838" y="364390"/>
                </a:cubicBezTo>
                <a:lnTo>
                  <a:pt x="392531" y="364575"/>
                </a:lnTo>
                <a:lnTo>
                  <a:pt x="391838" y="364761"/>
                </a:lnTo>
                <a:cubicBezTo>
                  <a:pt x="386331" y="366563"/>
                  <a:pt x="383115" y="368735"/>
                  <a:pt x="383115" y="371073"/>
                </a:cubicBezTo>
                <a:cubicBezTo>
                  <a:pt x="383115" y="373412"/>
                  <a:pt x="386331" y="375584"/>
                  <a:pt x="391838" y="377386"/>
                </a:cubicBezTo>
                <a:lnTo>
                  <a:pt x="392531" y="377571"/>
                </a:lnTo>
                <a:lnTo>
                  <a:pt x="391838" y="377757"/>
                </a:lnTo>
                <a:cubicBezTo>
                  <a:pt x="386331" y="379559"/>
                  <a:pt x="383115" y="381731"/>
                  <a:pt x="383115" y="384070"/>
                </a:cubicBezTo>
                <a:cubicBezTo>
                  <a:pt x="383115" y="387967"/>
                  <a:pt x="392048" y="391403"/>
                  <a:pt x="405636" y="393432"/>
                </a:cubicBezTo>
                <a:lnTo>
                  <a:pt x="410485" y="394014"/>
                </a:lnTo>
                <a:lnTo>
                  <a:pt x="409851" y="395232"/>
                </a:lnTo>
                <a:cubicBezTo>
                  <a:pt x="409851" y="400455"/>
                  <a:pt x="420751" y="404689"/>
                  <a:pt x="434195" y="404689"/>
                </a:cubicBezTo>
                <a:cubicBezTo>
                  <a:pt x="447640" y="404689"/>
                  <a:pt x="458540" y="400455"/>
                  <a:pt x="458540" y="395232"/>
                </a:cubicBezTo>
                <a:lnTo>
                  <a:pt x="457906" y="394014"/>
                </a:lnTo>
                <a:lnTo>
                  <a:pt x="462755" y="393432"/>
                </a:lnTo>
                <a:cubicBezTo>
                  <a:pt x="476343" y="391403"/>
                  <a:pt x="485276" y="387967"/>
                  <a:pt x="485276" y="384070"/>
                </a:cubicBezTo>
                <a:cubicBezTo>
                  <a:pt x="485276" y="381731"/>
                  <a:pt x="482060" y="379559"/>
                  <a:pt x="476552" y="377757"/>
                </a:cubicBezTo>
                <a:lnTo>
                  <a:pt x="475860" y="377571"/>
                </a:lnTo>
                <a:lnTo>
                  <a:pt x="476552" y="377386"/>
                </a:lnTo>
                <a:cubicBezTo>
                  <a:pt x="482060" y="375584"/>
                  <a:pt x="485276" y="373412"/>
                  <a:pt x="485276" y="371073"/>
                </a:cubicBezTo>
                <a:cubicBezTo>
                  <a:pt x="485276" y="368735"/>
                  <a:pt x="482060" y="366563"/>
                  <a:pt x="476552" y="364761"/>
                </a:cubicBezTo>
                <a:lnTo>
                  <a:pt x="475860" y="364575"/>
                </a:lnTo>
                <a:lnTo>
                  <a:pt x="476552" y="364390"/>
                </a:lnTo>
                <a:cubicBezTo>
                  <a:pt x="482060" y="362588"/>
                  <a:pt x="485276" y="360415"/>
                  <a:pt x="485276" y="358077"/>
                </a:cubicBezTo>
                <a:cubicBezTo>
                  <a:pt x="485276" y="355739"/>
                  <a:pt x="482060" y="353567"/>
                  <a:pt x="476552" y="351764"/>
                </a:cubicBezTo>
                <a:lnTo>
                  <a:pt x="475860" y="351579"/>
                </a:lnTo>
                <a:lnTo>
                  <a:pt x="476552" y="351394"/>
                </a:lnTo>
                <a:cubicBezTo>
                  <a:pt x="482060" y="349592"/>
                  <a:pt x="485276" y="347419"/>
                  <a:pt x="485276" y="345081"/>
                </a:cubicBezTo>
                <a:cubicBezTo>
                  <a:pt x="485276" y="342743"/>
                  <a:pt x="482060" y="340570"/>
                  <a:pt x="476552" y="338768"/>
                </a:cubicBezTo>
                <a:lnTo>
                  <a:pt x="475860" y="338583"/>
                </a:lnTo>
                <a:lnTo>
                  <a:pt x="476552" y="338397"/>
                </a:lnTo>
                <a:cubicBezTo>
                  <a:pt x="482060" y="336595"/>
                  <a:pt x="485276" y="334423"/>
                  <a:pt x="485276" y="332085"/>
                </a:cubicBezTo>
                <a:cubicBezTo>
                  <a:pt x="485276" y="325849"/>
                  <a:pt x="462407" y="320794"/>
                  <a:pt x="434195" y="320794"/>
                </a:cubicBezTo>
                <a:close/>
                <a:moveTo>
                  <a:pt x="472268" y="214904"/>
                </a:moveTo>
                <a:lnTo>
                  <a:pt x="470904" y="218196"/>
                </a:lnTo>
                <a:cubicBezTo>
                  <a:pt x="469762" y="219338"/>
                  <a:pt x="468184" y="220045"/>
                  <a:pt x="466440" y="220045"/>
                </a:cubicBezTo>
                <a:cubicBezTo>
                  <a:pt x="465569" y="220045"/>
                  <a:pt x="464738" y="219868"/>
                  <a:pt x="463983" y="219549"/>
                </a:cubicBezTo>
                <a:lnTo>
                  <a:pt x="463059" y="218926"/>
                </a:lnTo>
                <a:lnTo>
                  <a:pt x="461994" y="221499"/>
                </a:lnTo>
                <a:cubicBezTo>
                  <a:pt x="460851" y="222642"/>
                  <a:pt x="459273" y="223348"/>
                  <a:pt x="457530" y="223348"/>
                </a:cubicBezTo>
                <a:cubicBezTo>
                  <a:pt x="456658" y="223348"/>
                  <a:pt x="455828" y="223172"/>
                  <a:pt x="455072" y="222852"/>
                </a:cubicBezTo>
                <a:lnTo>
                  <a:pt x="454756" y="222639"/>
                </a:lnTo>
                <a:lnTo>
                  <a:pt x="453789" y="224973"/>
                </a:lnTo>
                <a:cubicBezTo>
                  <a:pt x="452647" y="226116"/>
                  <a:pt x="451069" y="226822"/>
                  <a:pt x="449325" y="226822"/>
                </a:cubicBezTo>
                <a:cubicBezTo>
                  <a:pt x="448454" y="226822"/>
                  <a:pt x="447623" y="226646"/>
                  <a:pt x="446868" y="226326"/>
                </a:cubicBezTo>
                <a:lnTo>
                  <a:pt x="446590" y="226139"/>
                </a:lnTo>
                <a:lnTo>
                  <a:pt x="445634" y="228447"/>
                </a:lnTo>
                <a:cubicBezTo>
                  <a:pt x="444491" y="229590"/>
                  <a:pt x="442913" y="230296"/>
                  <a:pt x="441170" y="230296"/>
                </a:cubicBezTo>
                <a:cubicBezTo>
                  <a:pt x="440298" y="230296"/>
                  <a:pt x="439468" y="230120"/>
                  <a:pt x="438712" y="229800"/>
                </a:cubicBezTo>
                <a:lnTo>
                  <a:pt x="437865" y="229229"/>
                </a:lnTo>
                <a:lnTo>
                  <a:pt x="437865" y="312260"/>
                </a:lnTo>
                <a:lnTo>
                  <a:pt x="449174" y="312638"/>
                </a:lnTo>
                <a:lnTo>
                  <a:pt x="475306" y="215109"/>
                </a:lnTo>
                <a:lnTo>
                  <a:pt x="474645" y="215384"/>
                </a:lnTo>
                <a:close/>
                <a:moveTo>
                  <a:pt x="397676" y="214157"/>
                </a:moveTo>
                <a:lnTo>
                  <a:pt x="396396" y="214415"/>
                </a:lnTo>
                <a:lnTo>
                  <a:pt x="422682" y="312516"/>
                </a:lnTo>
                <a:lnTo>
                  <a:pt x="432669" y="312183"/>
                </a:lnTo>
                <a:lnTo>
                  <a:pt x="432669" y="231192"/>
                </a:lnTo>
                <a:lnTo>
                  <a:pt x="428509" y="229469"/>
                </a:lnTo>
                <a:lnTo>
                  <a:pt x="428411" y="229234"/>
                </a:lnTo>
                <a:lnTo>
                  <a:pt x="427570" y="229801"/>
                </a:lnTo>
                <a:cubicBezTo>
                  <a:pt x="426815" y="230120"/>
                  <a:pt x="425985" y="230297"/>
                  <a:pt x="425113" y="230296"/>
                </a:cubicBezTo>
                <a:cubicBezTo>
                  <a:pt x="423370" y="230297"/>
                  <a:pt x="421791" y="229590"/>
                  <a:pt x="420649" y="228447"/>
                </a:cubicBezTo>
                <a:lnTo>
                  <a:pt x="420297" y="227598"/>
                </a:lnTo>
                <a:lnTo>
                  <a:pt x="417967" y="228068"/>
                </a:lnTo>
                <a:cubicBezTo>
                  <a:pt x="416224" y="228068"/>
                  <a:pt x="414646" y="227361"/>
                  <a:pt x="413503" y="226219"/>
                </a:cubicBezTo>
                <a:lnTo>
                  <a:pt x="412643" y="224142"/>
                </a:lnTo>
                <a:lnTo>
                  <a:pt x="411187" y="224436"/>
                </a:lnTo>
                <a:cubicBezTo>
                  <a:pt x="409444" y="224436"/>
                  <a:pt x="407866" y="223729"/>
                  <a:pt x="406723" y="222587"/>
                </a:cubicBezTo>
                <a:lnTo>
                  <a:pt x="405400" y="219394"/>
                </a:lnTo>
                <a:lnTo>
                  <a:pt x="403687" y="219740"/>
                </a:lnTo>
                <a:cubicBezTo>
                  <a:pt x="401944" y="219740"/>
                  <a:pt x="400365" y="219033"/>
                  <a:pt x="399223" y="217891"/>
                </a:cubicBezTo>
                <a:close/>
                <a:moveTo>
                  <a:pt x="435112" y="83286"/>
                </a:moveTo>
                <a:cubicBezTo>
                  <a:pt x="408864" y="83089"/>
                  <a:pt x="382541" y="92904"/>
                  <a:pt x="362365" y="112780"/>
                </a:cubicBezTo>
                <a:cubicBezTo>
                  <a:pt x="322011" y="152531"/>
                  <a:pt x="321523" y="217468"/>
                  <a:pt x="361274" y="257822"/>
                </a:cubicBezTo>
                <a:cubicBezTo>
                  <a:pt x="373269" y="270000"/>
                  <a:pt x="383743" y="283677"/>
                  <a:pt x="392694" y="298854"/>
                </a:cubicBezTo>
                <a:lnTo>
                  <a:pt x="400947" y="314901"/>
                </a:lnTo>
                <a:lnTo>
                  <a:pt x="405543" y="314063"/>
                </a:lnTo>
                <a:lnTo>
                  <a:pt x="417380" y="312805"/>
                </a:lnTo>
                <a:lnTo>
                  <a:pt x="389706" y="209523"/>
                </a:lnTo>
                <a:lnTo>
                  <a:pt x="389963" y="209454"/>
                </a:lnTo>
                <a:lnTo>
                  <a:pt x="389706" y="208178"/>
                </a:lnTo>
                <a:cubicBezTo>
                  <a:pt x="389706" y="204691"/>
                  <a:pt x="392532" y="201865"/>
                  <a:pt x="396019" y="201865"/>
                </a:cubicBezTo>
                <a:cubicBezTo>
                  <a:pt x="397762" y="201865"/>
                  <a:pt x="399340" y="202572"/>
                  <a:pt x="400483" y="203714"/>
                </a:cubicBezTo>
                <a:lnTo>
                  <a:pt x="402030" y="207448"/>
                </a:lnTo>
                <a:lnTo>
                  <a:pt x="403687" y="207114"/>
                </a:lnTo>
                <a:cubicBezTo>
                  <a:pt x="405430" y="207114"/>
                  <a:pt x="407009" y="207820"/>
                  <a:pt x="408151" y="208963"/>
                </a:cubicBezTo>
                <a:lnTo>
                  <a:pt x="409474" y="212156"/>
                </a:lnTo>
                <a:lnTo>
                  <a:pt x="411187" y="211810"/>
                </a:lnTo>
                <a:cubicBezTo>
                  <a:pt x="412930" y="211810"/>
                  <a:pt x="414509" y="212517"/>
                  <a:pt x="415651" y="213659"/>
                </a:cubicBezTo>
                <a:lnTo>
                  <a:pt x="416511" y="215736"/>
                </a:lnTo>
                <a:lnTo>
                  <a:pt x="417967" y="215442"/>
                </a:lnTo>
                <a:cubicBezTo>
                  <a:pt x="419710" y="215442"/>
                  <a:pt x="421289" y="216148"/>
                  <a:pt x="422431" y="217291"/>
                </a:cubicBezTo>
                <a:lnTo>
                  <a:pt x="422783" y="218141"/>
                </a:lnTo>
                <a:lnTo>
                  <a:pt x="425113" y="217670"/>
                </a:lnTo>
                <a:cubicBezTo>
                  <a:pt x="426856" y="217670"/>
                  <a:pt x="428435" y="218377"/>
                  <a:pt x="429577" y="219519"/>
                </a:cubicBezTo>
                <a:lnTo>
                  <a:pt x="429675" y="219755"/>
                </a:lnTo>
                <a:lnTo>
                  <a:pt x="430515" y="219188"/>
                </a:lnTo>
                <a:cubicBezTo>
                  <a:pt x="431271" y="218869"/>
                  <a:pt x="432101" y="218692"/>
                  <a:pt x="432973" y="218692"/>
                </a:cubicBezTo>
                <a:cubicBezTo>
                  <a:pt x="433844" y="218692"/>
                  <a:pt x="434675" y="218869"/>
                  <a:pt x="435430" y="219188"/>
                </a:cubicBezTo>
                <a:lnTo>
                  <a:pt x="436534" y="219933"/>
                </a:lnTo>
                <a:lnTo>
                  <a:pt x="436706" y="219519"/>
                </a:lnTo>
                <a:cubicBezTo>
                  <a:pt x="437848" y="218377"/>
                  <a:pt x="439426" y="217670"/>
                  <a:pt x="441170" y="217670"/>
                </a:cubicBezTo>
                <a:cubicBezTo>
                  <a:pt x="442041" y="217670"/>
                  <a:pt x="442872" y="217847"/>
                  <a:pt x="443627" y="218166"/>
                </a:cubicBezTo>
                <a:lnTo>
                  <a:pt x="443905" y="218354"/>
                </a:lnTo>
                <a:lnTo>
                  <a:pt x="444861" y="216045"/>
                </a:lnTo>
                <a:cubicBezTo>
                  <a:pt x="446004" y="214903"/>
                  <a:pt x="447582" y="214196"/>
                  <a:pt x="449325" y="214196"/>
                </a:cubicBezTo>
                <a:cubicBezTo>
                  <a:pt x="450197" y="214196"/>
                  <a:pt x="451027" y="214373"/>
                  <a:pt x="451783" y="214692"/>
                </a:cubicBezTo>
                <a:lnTo>
                  <a:pt x="452099" y="214905"/>
                </a:lnTo>
                <a:lnTo>
                  <a:pt x="453066" y="212571"/>
                </a:lnTo>
                <a:cubicBezTo>
                  <a:pt x="454208" y="211429"/>
                  <a:pt x="455786" y="210722"/>
                  <a:pt x="457530" y="210722"/>
                </a:cubicBezTo>
                <a:cubicBezTo>
                  <a:pt x="458401" y="210722"/>
                  <a:pt x="459232" y="210899"/>
                  <a:pt x="459987" y="211218"/>
                </a:cubicBezTo>
                <a:lnTo>
                  <a:pt x="460910" y="211841"/>
                </a:lnTo>
                <a:lnTo>
                  <a:pt x="461976" y="209268"/>
                </a:lnTo>
                <a:cubicBezTo>
                  <a:pt x="463119" y="208126"/>
                  <a:pt x="464697" y="207419"/>
                  <a:pt x="466440" y="207419"/>
                </a:cubicBezTo>
                <a:lnTo>
                  <a:pt x="468817" y="207899"/>
                </a:lnTo>
                <a:lnTo>
                  <a:pt x="470181" y="204606"/>
                </a:lnTo>
                <a:cubicBezTo>
                  <a:pt x="471323" y="203464"/>
                  <a:pt x="472901" y="202757"/>
                  <a:pt x="474645" y="202757"/>
                </a:cubicBezTo>
                <a:cubicBezTo>
                  <a:pt x="478131" y="202757"/>
                  <a:pt x="480958" y="205584"/>
                  <a:pt x="480958" y="209070"/>
                </a:cubicBezTo>
                <a:lnTo>
                  <a:pt x="480934" y="209188"/>
                </a:lnTo>
                <a:lnTo>
                  <a:pt x="482183" y="209523"/>
                </a:lnTo>
                <a:lnTo>
                  <a:pt x="454407" y="313186"/>
                </a:lnTo>
                <a:lnTo>
                  <a:pt x="462662" y="314063"/>
                </a:lnTo>
                <a:lnTo>
                  <a:pt x="466155" y="314700"/>
                </a:lnTo>
                <a:lnTo>
                  <a:pt x="474280" y="299468"/>
                </a:lnTo>
                <a:cubicBezTo>
                  <a:pt x="483459" y="284427"/>
                  <a:pt x="494138" y="270909"/>
                  <a:pt x="506315" y="258913"/>
                </a:cubicBezTo>
                <a:cubicBezTo>
                  <a:pt x="546669" y="219162"/>
                  <a:pt x="547158" y="154225"/>
                  <a:pt x="507407" y="113871"/>
                </a:cubicBezTo>
                <a:cubicBezTo>
                  <a:pt x="487531" y="93694"/>
                  <a:pt x="461359" y="83484"/>
                  <a:pt x="435112" y="83286"/>
                </a:cubicBezTo>
                <a:close/>
                <a:moveTo>
                  <a:pt x="58241" y="53799"/>
                </a:moveTo>
                <a:lnTo>
                  <a:pt x="810439" y="53799"/>
                </a:lnTo>
                <a:lnTo>
                  <a:pt x="810439" y="434834"/>
                </a:lnTo>
                <a:lnTo>
                  <a:pt x="58241" y="434834"/>
                </a:lnTo>
                <a:close/>
                <a:moveTo>
                  <a:pt x="35537" y="26653"/>
                </a:moveTo>
                <a:lnTo>
                  <a:pt x="35537" y="461980"/>
                </a:lnTo>
                <a:lnTo>
                  <a:pt x="833143" y="461980"/>
                </a:lnTo>
                <a:lnTo>
                  <a:pt x="833143" y="26653"/>
                </a:lnTo>
                <a:close/>
                <a:moveTo>
                  <a:pt x="0" y="0"/>
                </a:moveTo>
                <a:lnTo>
                  <a:pt x="868680" y="0"/>
                </a:lnTo>
                <a:lnTo>
                  <a:pt x="868680" y="488633"/>
                </a:lnTo>
                <a:lnTo>
                  <a:pt x="474466" y="488633"/>
                </a:lnTo>
                <a:lnTo>
                  <a:pt x="474466" y="548594"/>
                </a:lnTo>
                <a:lnTo>
                  <a:pt x="473814" y="548594"/>
                </a:lnTo>
                <a:cubicBezTo>
                  <a:pt x="473814" y="558684"/>
                  <a:pt x="455995" y="566863"/>
                  <a:pt x="434014" y="566863"/>
                </a:cubicBezTo>
                <a:cubicBezTo>
                  <a:pt x="412033" y="566863"/>
                  <a:pt x="394214" y="558684"/>
                  <a:pt x="394214" y="548594"/>
                </a:cubicBezTo>
                <a:lnTo>
                  <a:pt x="394866" y="545623"/>
                </a:lnTo>
                <a:lnTo>
                  <a:pt x="394866" y="488633"/>
                </a:lnTo>
                <a:lnTo>
                  <a:pt x="0" y="488633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/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1" name="Freeform 9" hidden="0"/>
          <p:cNvSpPr/>
          <p:nvPr isPhoto="0" userDrawn="0"/>
        </p:nvSpPr>
        <p:spPr bwMode="auto">
          <a:xfrm>
            <a:off x="5295323" y="3192624"/>
            <a:ext cx="868680" cy="602153"/>
          </a:xfrm>
          <a:custGeom>
            <a:avLst/>
            <a:gdLst/>
            <a:ahLst/>
            <a:cxnLst/>
            <a:rect l="l" t="t" r="r" b="b"/>
            <a:pathLst>
              <a:path w="868680" h="602153" fill="norm" stroke="1" extrusionOk="0">
                <a:moveTo>
                  <a:pt x="250733" y="515285"/>
                </a:moveTo>
                <a:lnTo>
                  <a:pt x="379727" y="515285"/>
                </a:lnTo>
                <a:lnTo>
                  <a:pt x="379727" y="555803"/>
                </a:lnTo>
                <a:cubicBezTo>
                  <a:pt x="379727" y="570498"/>
                  <a:pt x="404178" y="582410"/>
                  <a:pt x="434340" y="582410"/>
                </a:cubicBezTo>
                <a:cubicBezTo>
                  <a:pt x="464502" y="582410"/>
                  <a:pt x="488953" y="570498"/>
                  <a:pt x="488953" y="555803"/>
                </a:cubicBezTo>
                <a:lnTo>
                  <a:pt x="488953" y="515285"/>
                </a:lnTo>
                <a:lnTo>
                  <a:pt x="617947" y="515285"/>
                </a:lnTo>
                <a:lnTo>
                  <a:pt x="639664" y="602153"/>
                </a:lnTo>
                <a:lnTo>
                  <a:pt x="229016" y="602153"/>
                </a:lnTo>
                <a:close/>
                <a:moveTo>
                  <a:pt x="463089" y="140192"/>
                </a:moveTo>
                <a:lnTo>
                  <a:pt x="501636" y="140192"/>
                </a:lnTo>
                <a:cubicBezTo>
                  <a:pt x="568863" y="140192"/>
                  <a:pt x="602476" y="171798"/>
                  <a:pt x="602476" y="235010"/>
                </a:cubicBezTo>
                <a:cubicBezTo>
                  <a:pt x="602476" y="266788"/>
                  <a:pt x="593471" y="291338"/>
                  <a:pt x="575459" y="308661"/>
                </a:cubicBezTo>
                <a:cubicBezTo>
                  <a:pt x="557448" y="325984"/>
                  <a:pt x="532267" y="334646"/>
                  <a:pt x="499915" y="334646"/>
                </a:cubicBezTo>
                <a:lnTo>
                  <a:pt x="463089" y="334646"/>
                </a:lnTo>
                <a:close/>
                <a:moveTo>
                  <a:pt x="434180" y="114036"/>
                </a:moveTo>
                <a:lnTo>
                  <a:pt x="434180" y="360802"/>
                </a:lnTo>
                <a:lnTo>
                  <a:pt x="499571" y="360802"/>
                </a:lnTo>
                <a:cubicBezTo>
                  <a:pt x="540068" y="360802"/>
                  <a:pt x="572390" y="349244"/>
                  <a:pt x="596539" y="326128"/>
                </a:cubicBezTo>
                <a:cubicBezTo>
                  <a:pt x="620688" y="303011"/>
                  <a:pt x="632763" y="272409"/>
                  <a:pt x="632763" y="234322"/>
                </a:cubicBezTo>
                <a:cubicBezTo>
                  <a:pt x="632763" y="154131"/>
                  <a:pt x="589283" y="114036"/>
                  <a:pt x="502324" y="114036"/>
                </a:cubicBezTo>
                <a:close/>
                <a:moveTo>
                  <a:pt x="298058" y="109906"/>
                </a:moveTo>
                <a:cubicBezTo>
                  <a:pt x="276375" y="109906"/>
                  <a:pt x="257676" y="114610"/>
                  <a:pt x="241959" y="124017"/>
                </a:cubicBezTo>
                <a:lnTo>
                  <a:pt x="241959" y="151378"/>
                </a:lnTo>
                <a:cubicBezTo>
                  <a:pt x="257217" y="139676"/>
                  <a:pt x="273565" y="133825"/>
                  <a:pt x="291002" y="133825"/>
                </a:cubicBezTo>
                <a:cubicBezTo>
                  <a:pt x="321977" y="133825"/>
                  <a:pt x="337464" y="147821"/>
                  <a:pt x="337464" y="175814"/>
                </a:cubicBezTo>
                <a:cubicBezTo>
                  <a:pt x="337464" y="206100"/>
                  <a:pt x="317159" y="221243"/>
                  <a:pt x="276547" y="221243"/>
                </a:cubicBezTo>
                <a:lnTo>
                  <a:pt x="257102" y="221243"/>
                </a:lnTo>
                <a:lnTo>
                  <a:pt x="257102" y="245163"/>
                </a:lnTo>
                <a:lnTo>
                  <a:pt x="277580" y="245163"/>
                </a:lnTo>
                <a:cubicBezTo>
                  <a:pt x="323468" y="245163"/>
                  <a:pt x="346413" y="261281"/>
                  <a:pt x="346413" y="293518"/>
                </a:cubicBezTo>
                <a:cubicBezTo>
                  <a:pt x="346413" y="300860"/>
                  <a:pt x="345065" y="307457"/>
                  <a:pt x="342369" y="313307"/>
                </a:cubicBezTo>
                <a:cubicBezTo>
                  <a:pt x="339673" y="319158"/>
                  <a:pt x="335830" y="324149"/>
                  <a:pt x="330839" y="328279"/>
                </a:cubicBezTo>
                <a:cubicBezTo>
                  <a:pt x="325849" y="332409"/>
                  <a:pt x="319883" y="335563"/>
                  <a:pt x="312943" y="337743"/>
                </a:cubicBezTo>
                <a:cubicBezTo>
                  <a:pt x="306002" y="339923"/>
                  <a:pt x="298230" y="341013"/>
                  <a:pt x="289626" y="341013"/>
                </a:cubicBezTo>
                <a:cubicBezTo>
                  <a:pt x="268173" y="341013"/>
                  <a:pt x="249129" y="334474"/>
                  <a:pt x="232494" y="321395"/>
                </a:cubicBezTo>
                <a:lnTo>
                  <a:pt x="232494" y="351682"/>
                </a:lnTo>
                <a:cubicBezTo>
                  <a:pt x="246375" y="360630"/>
                  <a:pt x="265075" y="365104"/>
                  <a:pt x="288593" y="365104"/>
                </a:cubicBezTo>
                <a:cubicBezTo>
                  <a:pt x="301442" y="365104"/>
                  <a:pt x="313201" y="363326"/>
                  <a:pt x="323870" y="359770"/>
                </a:cubicBezTo>
                <a:cubicBezTo>
                  <a:pt x="334539" y="356213"/>
                  <a:pt x="343688" y="351194"/>
                  <a:pt x="351317" y="344713"/>
                </a:cubicBezTo>
                <a:cubicBezTo>
                  <a:pt x="358946" y="338231"/>
                  <a:pt x="364854" y="330430"/>
                  <a:pt x="369042" y="321309"/>
                </a:cubicBezTo>
                <a:cubicBezTo>
                  <a:pt x="373229" y="312189"/>
                  <a:pt x="375323" y="302065"/>
                  <a:pt x="375323" y="290937"/>
                </a:cubicBezTo>
                <a:cubicBezTo>
                  <a:pt x="375323" y="282677"/>
                  <a:pt x="373860" y="275134"/>
                  <a:pt x="370935" y="268308"/>
                </a:cubicBezTo>
                <a:cubicBezTo>
                  <a:pt x="368009" y="261482"/>
                  <a:pt x="363965" y="255545"/>
                  <a:pt x="358803" y="250497"/>
                </a:cubicBezTo>
                <a:cubicBezTo>
                  <a:pt x="353640" y="245450"/>
                  <a:pt x="347503" y="241348"/>
                  <a:pt x="340390" y="238193"/>
                </a:cubicBezTo>
                <a:cubicBezTo>
                  <a:pt x="333277" y="235039"/>
                  <a:pt x="325533" y="233002"/>
                  <a:pt x="317159" y="232085"/>
                </a:cubicBezTo>
                <a:lnTo>
                  <a:pt x="317159" y="231396"/>
                </a:lnTo>
                <a:cubicBezTo>
                  <a:pt x="349969" y="222104"/>
                  <a:pt x="366374" y="201224"/>
                  <a:pt x="366374" y="168758"/>
                </a:cubicBezTo>
                <a:cubicBezTo>
                  <a:pt x="366374" y="160039"/>
                  <a:pt x="364740" y="152066"/>
                  <a:pt x="361470" y="144839"/>
                </a:cubicBezTo>
                <a:cubicBezTo>
                  <a:pt x="358200" y="137611"/>
                  <a:pt x="353583" y="131416"/>
                  <a:pt x="347617" y="126254"/>
                </a:cubicBezTo>
                <a:cubicBezTo>
                  <a:pt x="341652" y="121091"/>
                  <a:pt x="334482" y="117076"/>
                  <a:pt x="326107" y="114208"/>
                </a:cubicBezTo>
                <a:cubicBezTo>
                  <a:pt x="317732" y="111340"/>
                  <a:pt x="308383" y="109906"/>
                  <a:pt x="298058" y="109906"/>
                </a:cubicBezTo>
                <a:close/>
                <a:moveTo>
                  <a:pt x="58241" y="53799"/>
                </a:moveTo>
                <a:lnTo>
                  <a:pt x="810439" y="53799"/>
                </a:lnTo>
                <a:lnTo>
                  <a:pt x="810439" y="434834"/>
                </a:lnTo>
                <a:lnTo>
                  <a:pt x="58241" y="434834"/>
                </a:lnTo>
                <a:close/>
                <a:moveTo>
                  <a:pt x="35537" y="26653"/>
                </a:moveTo>
                <a:lnTo>
                  <a:pt x="35537" y="461980"/>
                </a:lnTo>
                <a:lnTo>
                  <a:pt x="833143" y="461980"/>
                </a:lnTo>
                <a:lnTo>
                  <a:pt x="833143" y="26653"/>
                </a:lnTo>
                <a:close/>
                <a:moveTo>
                  <a:pt x="0" y="0"/>
                </a:moveTo>
                <a:lnTo>
                  <a:pt x="868680" y="0"/>
                </a:lnTo>
                <a:lnTo>
                  <a:pt x="868680" y="488633"/>
                </a:lnTo>
                <a:lnTo>
                  <a:pt x="474466" y="488633"/>
                </a:lnTo>
                <a:lnTo>
                  <a:pt x="474466" y="548594"/>
                </a:lnTo>
                <a:lnTo>
                  <a:pt x="473814" y="548594"/>
                </a:lnTo>
                <a:cubicBezTo>
                  <a:pt x="473814" y="558684"/>
                  <a:pt x="455995" y="566863"/>
                  <a:pt x="434014" y="566863"/>
                </a:cubicBezTo>
                <a:cubicBezTo>
                  <a:pt x="412033" y="566863"/>
                  <a:pt x="394214" y="558684"/>
                  <a:pt x="394214" y="548594"/>
                </a:cubicBezTo>
                <a:lnTo>
                  <a:pt x="394866" y="545623"/>
                </a:lnTo>
                <a:lnTo>
                  <a:pt x="394866" y="488633"/>
                </a:lnTo>
                <a:lnTo>
                  <a:pt x="0" y="488633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/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2" name="TextBox 14" hidden="0"/>
          <p:cNvSpPr>
            <a:spLocks noAdjustHandles="0" noChangeArrowheads="0"/>
          </p:cNvSpPr>
          <p:nvPr isPhoto="0" userDrawn="0"/>
        </p:nvSpPr>
        <p:spPr bwMode="auto">
          <a:xfrm>
            <a:off x="230559" y="2204722"/>
            <a:ext cx="505459" cy="4326466"/>
          </a:xfrm>
          <a:prstGeom prst="rect">
            <a:avLst/>
          </a:prstGeom>
          <a:noFill/>
        </p:spPr>
        <p:txBody>
          <a:bodyPr vert="vert" wrap="square" rtlCol="0" anchor="ctr">
            <a:spAutoFit/>
          </a:bodyPr>
          <a:lstStyle/>
          <a:p>
            <a:pPr algn="ctr">
              <a:defRPr/>
            </a:pPr>
            <a:r>
              <a:rPr lang="en-US"/>
              <a:t>SALES</a:t>
            </a:r>
            <a:endParaRPr lang="en-US"/>
          </a:p>
        </p:txBody>
      </p:sp>
      <p:sp>
        <p:nvSpPr>
          <p:cNvPr id="13" name="TextBox 2" hidden="0"/>
          <p:cNvSpPr>
            <a:spLocks noAdjustHandles="0" noChangeArrowheads="0"/>
          </p:cNvSpPr>
          <p:nvPr isPhoto="0" userDrawn="0"/>
        </p:nvSpPr>
        <p:spPr bwMode="auto">
          <a:xfrm>
            <a:off x="7046613" y="4781783"/>
            <a:ext cx="3946628" cy="63645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defRPr/>
            </a:pPr>
            <mc:AlternateContent xmlns:mc="http://schemas.openxmlformats.org/markup-compatibility/2006">
              <mc:Choice xmlns:a14="http://schemas.microsoft.com/office/drawing/2010/main" Requires="a14">
                <a14:m>
                  <m:oMathPara>
                    <m:oMathParaPr>
                      <m:jc m:val="left"/>
                    </m:oMathParaPr>
                    <m:oMath>
                      <m:r>
                        <m:rPr/>
                        <a:rPr lang="en-US" sz="1400" b="0" i="1">
                          <a:latin typeface="Cambria Math"/>
                        </a:rPr>
                        <m:t>𝑃𝑟𝑜𝑓𝑖𝑡</m:t>
                      </m:r>
                      <m:r>
                        <m:rPr/>
                        <a:rPr lang="en-US" sz="1400" b="0" i="1">
                          <a:latin typeface="Cambria Math"/>
                        </a:rPr>
                        <m:t>=</m:t>
                      </m:r>
                      <m:d>
                        <m:dPr>
                          <m:ctrlPr>
                            <a:rPr lang="en-US" sz="1400" b="0" i="1"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dPr>
                        <m:e>
                          <m:r>
                            <m:rPr/>
                            <a:rPr lang="en-US" sz="1400" b="0" i="1">
                              <a:latin typeface="Cambria Math"/>
                            </a:rPr>
                            <m:t>𝑈𝑛𝑖𝑡𝑠</m:t>
                          </m:r>
                          <m:r>
                            <m:rPr/>
                            <a:rPr lang="en-US" sz="1400" b="0" i="1">
                              <a:latin typeface="Cambria Math"/>
                            </a:rPr>
                            <m:t> ×</m:t>
                          </m:r>
                          <m:r>
                            <m:rPr/>
                            <a:rPr lang="en-US" sz="1400" b="0" i="1">
                              <a:latin typeface="Cambria Math"/>
                              <a:ea typeface="Cambria Math"/>
                            </a:rPr>
                            <m:t>𝑈𝑛𝑖𝑡</m:t>
                          </m:r>
                          <m:r>
                            <m:rPr/>
                            <a:rPr lang="en-US" sz="1400" b="0" i="1">
                              <a:latin typeface="Cambria Math"/>
                              <a:ea typeface="Cambria Math"/>
                            </a:rPr>
                            <m:t> </m:t>
                          </m:r>
                          <m:r>
                            <m:rPr/>
                            <a:rPr lang="en-US" sz="1400" b="0" i="1">
                              <a:latin typeface="Cambria Math"/>
                              <a:ea typeface="Cambria Math"/>
                            </a:rPr>
                            <m:t>𝑃𝑟𝑖𝑐𝑒</m:t>
                          </m:r>
                        </m:e>
                      </m:d>
                      <m:r>
                        <m:rPr/>
                        <a:rPr lang="en-US" sz="1400" b="0" i="1">
                          <a:latin typeface="Cambria Math"/>
                        </a:rPr>
                        <m:t>−(</m:t>
                      </m:r>
                      <m:r>
                        <m:rPr/>
                        <a:rPr lang="en-US" sz="1400" b="0" i="1">
                          <a:latin typeface="Cambria Math"/>
                        </a:rPr>
                        <m:t>𝐹𝑖𝑥𝑒𝑑</m:t>
                      </m:r>
                      <m:r>
                        <m:rPr/>
                        <a:rPr lang="en-US" sz="1400" b="0" i="1">
                          <a:latin typeface="Cambria Math"/>
                        </a:rPr>
                        <m:t> </m:t>
                      </m:r>
                      <m:r>
                        <m:rPr/>
                        <a:rPr lang="en-US" sz="1400" b="0" i="1">
                          <a:latin typeface="Cambria Math"/>
                        </a:rPr>
                        <m:t>𝐶𝑜𝑠𝑡</m:t>
                      </m:r>
                      <m:r>
                        <m:rPr/>
                        <a:rPr lang="en-US" sz="1400" b="0" i="1">
                          <a:latin typeface="Cambria Math"/>
                        </a:rPr>
                        <m:t>+(</m:t>
                      </m:r>
                      <m:r>
                        <m:rPr/>
                        <a:rPr lang="en-US" sz="1400" b="0" i="1">
                          <a:latin typeface="Cambria Math"/>
                        </a:rPr>
                        <m:t>𝑉𝑎𝑟𝑖𝑎𝑏𝑙𝑒</m:t>
                      </m:r>
                      <m:r>
                        <m:rPr/>
                        <a:rPr lang="en-US" sz="1400" b="0" i="1">
                          <a:latin typeface="Cambria Math"/>
                        </a:rPr>
                        <m:t> </m:t>
                      </m:r>
                      <m:r>
                        <m:rPr/>
                        <a:rPr lang="en-US" sz="1400" b="0" i="1">
                          <a:latin typeface="Cambria Math"/>
                        </a:rPr>
                        <m:t>𝐶𝑜𝑠𝑡</m:t>
                      </m:r>
                      <m:r>
                        <m:rPr/>
                        <a:rPr lang="en-US" sz="1400" b="0" i="1">
                          <a:latin typeface="Cambria Math"/>
                        </a:rPr>
                        <m:t> ×</m:t>
                      </m:r>
                      <m:r>
                        <m:rPr/>
                        <a:rPr lang="en-US" sz="1400" b="0" i="1">
                          <a:latin typeface="Cambria Math"/>
                          <a:ea typeface="Cambria Math"/>
                        </a:rPr>
                        <m:t>𝑈𝑛𝑖𝑡</m:t>
                      </m:r>
                      <m:r>
                        <m:rPr/>
                        <a:rPr lang="en-US" sz="1400" b="0" i="1">
                          <a:latin typeface="Cambria Math"/>
                          <a:ea typeface="Cambria Math"/>
                        </a:rPr>
                        <m:t> </m:t>
                      </m:r>
                      <m:r>
                        <m:rPr/>
                        <a:rPr lang="en-US" sz="1400" b="0" i="1">
                          <a:latin typeface="Cambria Math"/>
                          <a:ea typeface="Cambria Math"/>
                        </a:rPr>
                        <m:t>𝐶𝑜𝑠𝑡</m:t>
                      </m:r>
                      <m:r>
                        <m:rPr/>
                        <a:rPr lang="en-US" sz="1400" b="0" i="1">
                          <a:latin typeface="Cambria Math"/>
                        </a:rPr>
                        <m:t>)</m:t>
                      </m:r>
                      <m:r>
                        <m:rPr/>
                        <a:rPr lang="en-US" sz="1400" b="0" i="1">
                          <a:latin typeface="Cambria Math"/>
                          <a:ea typeface="Cambria Math"/>
                        </a:rPr>
                        <m:t>)</m:t>
                      </m:r>
                    </m:oMath>
                  </m:oMathPara>
                </a14:m>
              </mc:Choice>
              <mc:Fallback/>
            </mc:AlternateContent>
            <a:endParaRPr lang="en-US" sz="1400"/>
          </a:p>
        </p:txBody>
      </p:sp>
      <p:sp>
        <p:nvSpPr>
          <p:cNvPr id="14" name="Rectangle 10" hidden="0"/>
          <p:cNvSpPr/>
          <p:nvPr isPhoto="0" userDrawn="0"/>
        </p:nvSpPr>
        <p:spPr bwMode="auto">
          <a:xfrm>
            <a:off x="6935596" y="5624910"/>
            <a:ext cx="4938846" cy="4971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mc:AlternateContent xmlns:mc="http://schemas.openxmlformats.org/markup-compatibility/2006">
              <mc:Choice xmlns:a14="http://schemas.microsoft.com/office/drawing/2010/main" Requires="a14">
                <a14:m>
                  <m:oMathPara>
                    <m:oMathParaPr>
                      <m:jc m:val="left"/>
                    </m:oMathParaPr>
                    <m:oMath>
                      <m:r>
                        <m:rPr/>
                        <a:rPr lang="en-US" sz="1400" b="0" i="1">
                          <a:solidFill>
                            <a:schemeClr val="tx1"/>
                          </a:solidFill>
                          <a:latin typeface="Cambria Math"/>
                        </a:rPr>
                        <m:t>𝐺𝑟𝑜𝑠𝑠</m:t>
                      </m:r>
                      <m:r>
                        <m:rPr/>
                        <a:rPr lang="en-US" sz="1400" b="0" i="1">
                          <a:solidFill>
                            <a:schemeClr val="tx1"/>
                          </a:solidFill>
                          <a:latin typeface="Cambria Math"/>
                        </a:rPr>
                        <m:t> </m:t>
                      </m:r>
                      <m:r>
                        <m:rPr/>
                        <a:rPr lang="en-US" sz="1400" b="0" i="1">
                          <a:solidFill>
                            <a:schemeClr val="tx1"/>
                          </a:solidFill>
                          <a:latin typeface="Cambria Math"/>
                        </a:rPr>
                        <m:t>𝑃𝑟𝑜𝑓𝑖𝑡</m:t>
                      </m:r>
                      <m:r>
                        <m:rPr/>
                        <a:rPr lang="en-US" sz="1400" b="0" i="1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1400" b="0" i="1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fPr>
                        <m:num>
                          <m:r>
                            <m:rPr/>
                            <a:rPr lang="en-US" sz="1400" b="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𝑅𝑒𝑣𝑒𝑛𝑢𝑒</m:t>
                          </m:r>
                          <m:r>
                            <m:rPr/>
                            <a:rPr lang="en-US" sz="1400" b="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−</m:t>
                          </m:r>
                          <m:r>
                            <m:rPr/>
                            <a:rPr lang="en-US" sz="1400" b="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𝐶𝑂𝐺𝑆</m:t>
                          </m:r>
                        </m:num>
                        <m:den>
                          <m:r>
                            <m:rPr/>
                            <a:rPr lang="en-US" sz="1400" b="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𝑅𝑒𝑣𝑒𝑛𝑢𝑒</m:t>
                          </m:r>
                        </m:den>
                      </m:f>
                      <m:r>
                        <m:rPr/>
                        <a:rPr lang="en-US" sz="1400" b="0" i="1">
                          <a:solidFill>
                            <a:schemeClr val="tx1"/>
                          </a:solidFill>
                          <a:latin typeface="Cambria Math"/>
                        </a:rPr>
                        <m:t> </m:t>
                      </m:r>
                      <m:r>
                        <m:rPr/>
                        <a:rPr lang="en-US" sz="1400" b="0" i="1">
                          <a:solidFill>
                            <a:schemeClr val="tx1"/>
                          </a:solidFill>
                          <a:latin typeface="Cambria Math"/>
                        </a:rPr>
                        <m:t>𝑥</m:t>
                      </m:r>
                      <m:r>
                        <m:rPr/>
                        <a:rPr lang="en-US" sz="1400" b="0" i="1">
                          <a:solidFill>
                            <a:schemeClr val="tx1"/>
                          </a:solidFill>
                          <a:latin typeface="Cambria Math"/>
                        </a:rPr>
                        <m:t> 100%</m:t>
                      </m:r>
                    </m:oMath>
                  </m:oMathPara>
                </a14:m>
              </mc:Choice>
              <mc:Fallback/>
            </mc:AlternateContent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15" name="TextBox 11" hidden="0"/>
          <p:cNvSpPr>
            <a:spLocks noAdjustHandles="0" noChangeArrowheads="0"/>
          </p:cNvSpPr>
          <p:nvPr isPhoto="0" userDrawn="0"/>
        </p:nvSpPr>
        <p:spPr bwMode="auto">
          <a:xfrm>
            <a:off x="6350514" y="2721342"/>
            <a:ext cx="398571" cy="3913015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pPr>
              <a:defRPr/>
            </a:pPr>
            <a:r>
              <a:rPr lang="en-US" sz="1200"/>
              <a:t>CALCULATING PROFIT</a:t>
            </a:r>
            <a:endParaRPr lang="en-US" sz="1200"/>
          </a:p>
        </p:txBody>
      </p:sp>
      <p:sp>
        <p:nvSpPr>
          <p:cNvPr id="16" name="TextBox 15" hidden="0"/>
          <p:cNvSpPr>
            <a:spLocks noAdjustHandles="0" noChangeArrowheads="0"/>
          </p:cNvSpPr>
          <p:nvPr isPhoto="0" userDrawn="0"/>
        </p:nvSpPr>
        <p:spPr bwMode="auto">
          <a:xfrm>
            <a:off x="6940005" y="3101477"/>
            <a:ext cx="4898264" cy="1538975"/>
          </a:xfrm>
          <a:prstGeom prst="rect">
            <a:avLst/>
          </a:prstGeom>
          <a:noFill/>
        </p:spPr>
        <p:txBody>
          <a:bodyPr wrap="square" numCol="4" spcCol="91440" rtlCol="0">
            <a:no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sz="1200"/>
              <a:t>Japan</a:t>
            </a:r>
            <a:endParaRPr/>
          </a:p>
          <a:p>
            <a:pPr>
              <a:spcAft>
                <a:spcPts val="600"/>
              </a:spcAft>
              <a:defRPr/>
            </a:pPr>
            <a:r>
              <a:rPr lang="en-US" sz="1200"/>
              <a:t>United States</a:t>
            </a:r>
            <a:endParaRPr/>
          </a:p>
          <a:p>
            <a:pPr>
              <a:spcAft>
                <a:spcPts val="600"/>
              </a:spcAft>
              <a:defRPr/>
            </a:pPr>
            <a:r>
              <a:rPr lang="en-US" sz="1200"/>
              <a:t>France</a:t>
            </a:r>
            <a:endParaRPr/>
          </a:p>
          <a:p>
            <a:pPr>
              <a:spcAft>
                <a:spcPts val="600"/>
              </a:spcAft>
              <a:defRPr/>
            </a:pPr>
            <a:r>
              <a:rPr lang="en-US" sz="1200"/>
              <a:t>United Kingdom</a:t>
            </a:r>
            <a:endParaRPr/>
          </a:p>
          <a:p>
            <a:pPr>
              <a:spcAft>
                <a:spcPts val="600"/>
              </a:spcAft>
              <a:defRPr/>
            </a:pPr>
            <a:r>
              <a:rPr lang="en-US" sz="1200"/>
              <a:t>Germany</a:t>
            </a:r>
            <a:endParaRPr/>
          </a:p>
          <a:p>
            <a:pPr>
              <a:spcAft>
                <a:spcPts val="600"/>
              </a:spcAft>
              <a:defRPr/>
            </a:pPr>
            <a:r>
              <a:rPr lang="en-US" sz="1200"/>
              <a:t>Canada</a:t>
            </a:r>
            <a:endParaRPr/>
          </a:p>
          <a:p>
            <a:pPr>
              <a:spcAft>
                <a:spcPts val="600"/>
              </a:spcAft>
              <a:defRPr/>
            </a:pPr>
            <a:r>
              <a:rPr lang="en-US" sz="1200"/>
              <a:t>Australia</a:t>
            </a:r>
            <a:endParaRPr/>
          </a:p>
          <a:p>
            <a:pPr>
              <a:spcAft>
                <a:spcPts val="600"/>
              </a:spcAft>
              <a:defRPr/>
            </a:pPr>
            <a:r>
              <a:rPr lang="en-US" sz="1200"/>
              <a:t>China</a:t>
            </a:r>
            <a:endParaRPr/>
          </a:p>
          <a:p>
            <a:pPr>
              <a:spcAft>
                <a:spcPts val="600"/>
              </a:spcAft>
              <a:defRPr/>
            </a:pPr>
            <a:r>
              <a:rPr lang="en-US" sz="1200"/>
              <a:t>Russia</a:t>
            </a:r>
            <a:endParaRPr/>
          </a:p>
          <a:p>
            <a:pPr>
              <a:spcAft>
                <a:spcPts val="600"/>
              </a:spcAft>
              <a:defRPr/>
            </a:pPr>
            <a:r>
              <a:rPr lang="en-US" sz="1200"/>
              <a:t>Austria</a:t>
            </a:r>
            <a:endParaRPr/>
          </a:p>
          <a:p>
            <a:pPr>
              <a:spcAft>
                <a:spcPts val="600"/>
              </a:spcAft>
              <a:defRPr/>
            </a:pPr>
            <a:r>
              <a:rPr lang="en-US" sz="1200"/>
              <a:t>Italy</a:t>
            </a:r>
            <a:endParaRPr/>
          </a:p>
          <a:p>
            <a:pPr>
              <a:spcAft>
                <a:spcPts val="600"/>
              </a:spcAft>
              <a:defRPr/>
            </a:pPr>
            <a:r>
              <a:rPr lang="en-US" sz="1200"/>
              <a:t>Spain</a:t>
            </a:r>
            <a:endParaRPr/>
          </a:p>
          <a:p>
            <a:pPr>
              <a:spcAft>
                <a:spcPts val="600"/>
              </a:spcAft>
              <a:defRPr/>
            </a:pPr>
            <a:r>
              <a:rPr lang="en-US" sz="1200"/>
              <a:t>Norway</a:t>
            </a:r>
            <a:endParaRPr/>
          </a:p>
          <a:p>
            <a:pPr>
              <a:spcAft>
                <a:spcPts val="600"/>
              </a:spcAft>
              <a:defRPr/>
            </a:pPr>
            <a:r>
              <a:rPr lang="en-US" sz="1200"/>
              <a:t>Mexico</a:t>
            </a:r>
            <a:endParaRPr/>
          </a:p>
          <a:p>
            <a:pPr>
              <a:spcAft>
                <a:spcPts val="600"/>
              </a:spcAft>
              <a:defRPr/>
            </a:pPr>
            <a:r>
              <a:rPr lang="en-US" sz="1200"/>
              <a:t>Malaysia</a:t>
            </a:r>
            <a:endParaRPr/>
          </a:p>
          <a:p>
            <a:pPr>
              <a:spcAft>
                <a:spcPts val="600"/>
              </a:spcAft>
              <a:defRPr/>
            </a:pPr>
            <a:r>
              <a:rPr lang="en-US" sz="1200"/>
              <a:t>Brazil</a:t>
            </a:r>
            <a:endParaRPr/>
          </a:p>
          <a:p>
            <a:pPr>
              <a:spcAft>
                <a:spcPts val="600"/>
              </a:spcAft>
              <a:defRPr/>
            </a:pPr>
            <a:r>
              <a:rPr lang="en-US" sz="1200"/>
              <a:t>Chile</a:t>
            </a:r>
            <a:endParaRPr/>
          </a:p>
          <a:p>
            <a:pPr>
              <a:spcAft>
                <a:spcPts val="600"/>
              </a:spcAft>
              <a:defRPr/>
            </a:pPr>
            <a:r>
              <a:rPr lang="en-US" sz="1200"/>
              <a:t>Argentina</a:t>
            </a:r>
            <a:endParaRPr/>
          </a:p>
          <a:p>
            <a:pPr>
              <a:spcAft>
                <a:spcPts val="600"/>
              </a:spcAft>
              <a:defRPr/>
            </a:pPr>
            <a:r>
              <a:rPr lang="en-US" sz="1200"/>
              <a:t>Thailand</a:t>
            </a:r>
            <a:endParaRPr lang="en-US" sz="1200" b="1">
              <a:solidFill>
                <a:schemeClr val="accent2"/>
              </a:solidFill>
            </a:endParaRPr>
          </a:p>
        </p:txBody>
      </p:sp>
      <p:cxnSp>
        <p:nvCxnSpPr>
          <p:cNvPr id="17" name="Straight Connector 17" hidden="0"/>
          <p:cNvCxnSpPr>
            <a:cxnSpLocks/>
          </p:cNvCxnSpPr>
          <p:nvPr isPhoto="0" userDrawn="0"/>
        </p:nvCxnSpPr>
        <p:spPr bwMode="auto">
          <a:xfrm>
            <a:off x="7046613" y="4671411"/>
            <a:ext cx="452863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8" hidden="0"/>
          <p:cNvCxnSpPr>
            <a:cxnSpLocks/>
          </p:cNvCxnSpPr>
          <p:nvPr isPhoto="0" userDrawn="0"/>
        </p:nvCxnSpPr>
        <p:spPr bwMode="auto">
          <a:xfrm>
            <a:off x="7084903" y="5557978"/>
            <a:ext cx="452863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2" hidden="0"/>
          <p:cNvSpPr>
            <a:spLocks noAdjustHandles="0" noChangeArrowheads="0"/>
          </p:cNvSpPr>
          <p:nvPr isPhoto="0" userDrawn="0"/>
        </p:nvSpPr>
        <p:spPr bwMode="auto">
          <a:xfrm>
            <a:off x="6940005" y="2598288"/>
            <a:ext cx="46396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400" b="1">
                <a:ln w="0"/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HIGHEST REVENUE COUNTRIES</a:t>
            </a:r>
            <a:endParaRPr/>
          </a:p>
          <a:p>
            <a:pPr>
              <a:defRPr/>
            </a:pPr>
            <a:r>
              <a:rPr lang="en-US" sz="1400" b="1">
                <a:solidFill>
                  <a:schemeClr val="accent2"/>
                </a:solidFill>
              </a:rPr>
              <a:t>(from highest to lowest</a:t>
            </a:r>
            <a:r>
              <a:rPr lang="en-US" sz="1400" b="1">
                <a:solidFill>
                  <a:schemeClr val="accent2"/>
                </a:solidFill>
              </a:rPr>
              <a:t>)</a:t>
            </a:r>
            <a:endParaRPr lang="en-US" sz="1400" b="1">
              <a:solidFill>
                <a:schemeClr val="accent2"/>
              </a:solidFill>
            </a:endParaRPr>
          </a:p>
        </p:txBody>
      </p:sp>
      <p:cxnSp>
        <p:nvCxnSpPr>
          <p:cNvPr id="20" name="Straight Connector 21" hidden="0"/>
          <p:cNvCxnSpPr>
            <a:cxnSpLocks/>
          </p:cNvCxnSpPr>
          <p:nvPr isPhoto="0" userDrawn="0"/>
        </p:nvCxnSpPr>
        <p:spPr bwMode="auto">
          <a:xfrm>
            <a:off x="7051022" y="2521797"/>
            <a:ext cx="452863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2" hidden="0"/>
          <p:cNvPicPr>
            <a:picLocks noChangeAspect="1"/>
          </p:cNvPicPr>
          <p:nvPr isPhoto="0" userDrawn="0"/>
        </p:nvPicPr>
        <p:blipFill>
          <a:blip r:embed="rId4"/>
          <a:srcRect l="0" t="383" r="23165" b="-382"/>
          <a:stretch/>
        </p:blipFill>
        <p:spPr bwMode="auto">
          <a:xfrm>
            <a:off x="3867488" y="5158"/>
            <a:ext cx="2123834" cy="1924665"/>
          </a:xfrm>
          <a:prstGeom prst="parallelogram">
            <a:avLst>
              <a:gd name="adj" fmla="val 9142"/>
            </a:avLst>
          </a:prstGeom>
        </p:spPr>
      </p:pic>
      <p:sp>
        <p:nvSpPr>
          <p:cNvPr id="22" name="TextBox 13" hidden="0"/>
          <p:cNvSpPr>
            <a:spLocks noAdjustHandles="0" noChangeArrowheads="0"/>
          </p:cNvSpPr>
          <p:nvPr isPhoto="0" userDrawn="0"/>
        </p:nvSpPr>
        <p:spPr bwMode="auto">
          <a:xfrm>
            <a:off x="6935596" y="6122034"/>
            <a:ext cx="25206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/>
              <a:t>(Answer will be a percentage.)</a:t>
            </a:r>
            <a:endParaRPr lang="en-US" sz="1200"/>
          </a:p>
        </p:txBody>
      </p:sp>
      <p:pic>
        <p:nvPicPr>
          <p:cNvPr id="23" name="Picture 23" hidden="0"/>
          <p:cNvPicPr>
            <a:picLocks noChangeAspect="1"/>
          </p:cNvPicPr>
          <p:nvPr isPhoto="0" userDrawn="0"/>
        </p:nvPicPr>
        <p:blipFill>
          <a:blip r:embed="rId5"/>
          <a:srcRect l="33750" t="571" r="1313" b="534"/>
          <a:stretch/>
        </p:blipFill>
        <p:spPr bwMode="auto">
          <a:xfrm>
            <a:off x="5907354" y="-2216"/>
            <a:ext cx="2123834" cy="1932039"/>
          </a:xfrm>
          <a:prstGeom prst="parallelogram">
            <a:avLst>
              <a:gd name="adj" fmla="val 9142"/>
            </a:avLst>
          </a:prstGeom>
        </p:spPr>
      </p:pic>
      <p:pic>
        <p:nvPicPr>
          <p:cNvPr id="24" name="Picture 24" hidden="0"/>
          <p:cNvPicPr>
            <a:picLocks noChangeAspect="1"/>
          </p:cNvPicPr>
          <p:nvPr isPhoto="0" userDrawn="0"/>
        </p:nvPicPr>
        <p:blipFill>
          <a:blip r:embed="rId6"/>
          <a:srcRect l="14825" t="-1149" r="17248" b="382"/>
          <a:stretch/>
        </p:blipFill>
        <p:spPr bwMode="auto">
          <a:xfrm>
            <a:off x="7947220" y="-7374"/>
            <a:ext cx="2121408" cy="1937197"/>
          </a:xfrm>
          <a:prstGeom prst="parallelogram">
            <a:avLst>
              <a:gd name="adj" fmla="val 9142"/>
            </a:avLst>
          </a:prstGeom>
        </p:spPr>
      </p:pic>
      <p:pic>
        <p:nvPicPr>
          <p:cNvPr id="25" name="Picture 25" hidden="0"/>
          <p:cNvPicPr>
            <a:picLocks noChangeAspect="1"/>
          </p:cNvPicPr>
          <p:nvPr isPhoto="0" userDrawn="0"/>
        </p:nvPicPr>
        <p:blipFill>
          <a:blip r:embed="rId7"/>
          <a:srcRect l="37516" t="0" r="2459" b="0"/>
          <a:stretch/>
        </p:blipFill>
        <p:spPr bwMode="auto">
          <a:xfrm>
            <a:off x="9984659" y="439"/>
            <a:ext cx="2059089" cy="1929384"/>
          </a:xfrm>
          <a:prstGeom prst="parallelogram">
            <a:avLst>
              <a:gd name="adj" fmla="val 9142"/>
            </a:avLst>
          </a:prstGeom>
        </p:spPr>
      </p:pic>
      <p:sp>
        <p:nvSpPr>
          <p:cNvPr id="26" name="Slide Number Placeholder 16" hidden="0"/>
          <p:cNvSpPr>
            <a:spLocks noGrp="1"/>
          </p:cNvSpPr>
          <p:nvPr isPhoto="0" userDrawn="0">
            <p:ph type="sldNum" sz="quarter" idx="4" hasCustomPrompt="0"/>
          </p:nvPr>
        </p:nvSpPr>
        <p:spPr bwMode="auto">
          <a:xfrm>
            <a:off x="8737600" y="6356350"/>
            <a:ext cx="3187700" cy="409136"/>
          </a:xfrm>
        </p:spPr>
        <p:txBody>
          <a:bodyPr/>
          <a:lstStyle/>
          <a:p>
            <a:pPr>
              <a:defRPr/>
            </a:pPr>
            <a:r>
              <a:rPr lang="en-US"/>
              <a:t>2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 advClick="1">
        <p:push dir="d"/>
      </p:transition>
    </mc:Choice>
    <mc:Fallback>
      <p:transition spd="med" advClick="1">
        <p:push dir="d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 sz="3600">
                <a:ln w="0"/>
                <a:gradFill>
                  <a:gsLst>
                    <a:gs pos="0">
                      <a:schemeClr val="accent5">
                        <a:lumMod val="75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 scaled="1"/>
                </a:gradFill>
              </a:rPr>
              <a:t>The </a:t>
            </a:r>
            <a:r>
              <a:rPr lang="en-US" sz="3600">
                <a:ln w="0"/>
                <a:gradFill>
                  <a:gsLst>
                    <a:gs pos="0">
                      <a:schemeClr val="accent5">
                        <a:lumMod val="75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 scaled="1"/>
                </a:gradFill>
              </a:rPr>
              <a:t>Right People</a:t>
            </a:r>
            <a:endParaRPr lang="en-US" sz="3600">
              <a:ln w="0"/>
              <a:gradFill>
                <a:gsLst>
                  <a:gs pos="0">
                    <a:schemeClr val="accent5">
                      <a:lumMod val="75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5" name="Rectangle 3" hidden="0"/>
          <p:cNvSpPr/>
          <p:nvPr isPhoto="0" userDrawn="0"/>
        </p:nvSpPr>
        <p:spPr bwMode="auto">
          <a:xfrm>
            <a:off x="0" y="2772366"/>
            <a:ext cx="8766810" cy="3902754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bg1">
                  <a:lumMod val="85000"/>
                  <a:lumOff val="15000"/>
                  <a:alpha val="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6" name="Content Placeholder 11" hidden="0"/>
          <p:cNvGrpSpPr/>
          <p:nvPr isPhoto="0" userDrawn="0"/>
        </p:nvGrpSpPr>
        <p:grpSpPr bwMode="auto">
          <a:xfrm>
            <a:off x="254603" y="1790700"/>
            <a:ext cx="7047570" cy="4381068"/>
            <a:chOff x="0" y="0"/>
            <a:chExt cx="7047570" cy="4381068"/>
          </a:xfrm>
        </p:grpSpPr>
        <p:sp>
          <p:nvSpPr>
            <p:cNvPr id="7" name="" hidden="0"/>
            <p:cNvSpPr/>
            <p:nvPr isPhoto="0" userDrawn="0"/>
          </p:nvSpPr>
          <p:spPr bwMode="auto">
            <a:xfrm>
              <a:off x="519929" y="2936651"/>
              <a:ext cx="91440" cy="403013"/>
            </a:xfrm>
            <a:custGeom>
              <a:avLst/>
              <a:gdLst/>
              <a:ahLst/>
              <a:cxnLst/>
              <a:rect l="0" t="0" r="0" b="0"/>
              <a:pathLst>
                <a:path w="91440" h="403013" fill="norm" stroke="1" extrusionOk="0">
                  <a:moveTo>
                    <a:pt x="48507" y="0"/>
                  </a:moveTo>
                  <a:lnTo>
                    <a:pt x="48507" y="280851"/>
                  </a:lnTo>
                  <a:lnTo>
                    <a:pt x="45720" y="280851"/>
                  </a:lnTo>
                  <a:lnTo>
                    <a:pt x="45720" y="403013"/>
                  </a:lnTo>
                </a:path>
              </a:pathLst>
            </a:custGeom>
            <a:noFill/>
            <a:ln w="19050" cap="rnd" cmpd="sng" algn="ctr">
              <a:solidFill>
                <a:schemeClr val="accent1">
                  <a:shade val="80000"/>
                  <a:hueOff val="0"/>
                  <a:satOff val="0"/>
                  <a:lumOff val="0"/>
                  <a:alphaOff val="0"/>
                </a:schemeClr>
              </a:solidFill>
              <a:prstDash val="solid"/>
            </a:ln>
          </p:spPr>
          <p:style>
            <a:lnRef idx="2">
              <a:srgbClr val="000000"/>
            </a:lnRef>
            <a:fillRef idx="0">
              <a:srgbClr val="000000"/>
            </a:fillRef>
            <a:effectRef idx="0">
              <a:srgbClr val="000000"/>
            </a:effectRef>
            <a:fontRef idx="minor"/>
          </p:style>
        </p:sp>
        <p:sp>
          <p:nvSpPr>
            <p:cNvPr id="8" name="" hidden="0"/>
            <p:cNvSpPr/>
            <p:nvPr isPhoto="0" userDrawn="0"/>
          </p:nvSpPr>
          <p:spPr bwMode="auto">
            <a:xfrm>
              <a:off x="568436" y="1334966"/>
              <a:ext cx="2308188" cy="549164"/>
            </a:xfrm>
            <a:custGeom>
              <a:avLst/>
              <a:gdLst/>
              <a:ahLst/>
              <a:cxnLst/>
              <a:rect l="0" t="0" r="0" b="0"/>
              <a:pathLst>
                <a:path w="2308188" h="549164" fill="norm" stroke="1" extrusionOk="0">
                  <a:moveTo>
                    <a:pt x="2308188" y="0"/>
                  </a:moveTo>
                  <a:lnTo>
                    <a:pt x="2308188" y="427001"/>
                  </a:lnTo>
                  <a:lnTo>
                    <a:pt x="0" y="427001"/>
                  </a:lnTo>
                  <a:lnTo>
                    <a:pt x="0" y="549164"/>
                  </a:lnTo>
                </a:path>
              </a:pathLst>
            </a:custGeom>
            <a:noFill/>
            <a:ln w="19050" cap="rnd" cmpd="sng" algn="ctr">
              <a:solidFill>
                <a:schemeClr val="accent1">
                  <a:shade val="60000"/>
                  <a:hueOff val="0"/>
                  <a:satOff val="0"/>
                  <a:lumOff val="0"/>
                  <a:alphaOff val="0"/>
                </a:schemeClr>
              </a:solidFill>
              <a:prstDash val="solid"/>
            </a:ln>
          </p:spPr>
          <p:style>
            <a:lnRef idx="2">
              <a:srgbClr val="000000"/>
            </a:lnRef>
            <a:fillRef idx="0">
              <a:srgbClr val="000000"/>
            </a:fillRef>
            <a:effectRef idx="0">
              <a:srgbClr val="000000"/>
            </a:effectRef>
            <a:fontRef idx="minor"/>
          </p:style>
        </p:sp>
        <p:sp>
          <p:nvSpPr>
            <p:cNvPr id="9" name="" hidden="0"/>
            <p:cNvSpPr/>
            <p:nvPr isPhoto="0" userDrawn="0"/>
          </p:nvSpPr>
          <p:spPr bwMode="auto">
            <a:xfrm>
              <a:off x="2826123" y="2994515"/>
              <a:ext cx="91440" cy="345149"/>
            </a:xfrm>
            <a:custGeom>
              <a:avLst/>
              <a:gdLst/>
              <a:ahLst/>
              <a:cxnLst/>
              <a:rect l="0" t="0" r="0" b="0"/>
              <a:pathLst>
                <a:path w="91440" h="345149" fill="norm" stroke="1" extrusionOk="0">
                  <a:moveTo>
                    <a:pt x="53125" y="0"/>
                  </a:moveTo>
                  <a:lnTo>
                    <a:pt x="53125" y="222987"/>
                  </a:lnTo>
                  <a:lnTo>
                    <a:pt x="45720" y="222987"/>
                  </a:lnTo>
                  <a:lnTo>
                    <a:pt x="45720" y="345149"/>
                  </a:lnTo>
                </a:path>
              </a:pathLst>
            </a:custGeom>
            <a:noFill/>
            <a:ln w="19050" cap="rnd" cmpd="sng" algn="ctr">
              <a:solidFill>
                <a:schemeClr val="accent1">
                  <a:shade val="80000"/>
                  <a:hueOff val="0"/>
                  <a:satOff val="0"/>
                  <a:lumOff val="0"/>
                  <a:alphaOff val="0"/>
                </a:schemeClr>
              </a:solidFill>
              <a:prstDash val="solid"/>
            </a:ln>
          </p:spPr>
          <p:style>
            <a:lnRef idx="2">
              <a:srgbClr val="000000"/>
            </a:lnRef>
            <a:fillRef idx="0">
              <a:srgbClr val="000000"/>
            </a:fillRef>
            <a:effectRef idx="0">
              <a:srgbClr val="000000"/>
            </a:effectRef>
            <a:fontRef idx="minor"/>
          </p:style>
        </p:sp>
        <p:sp>
          <p:nvSpPr>
            <p:cNvPr id="10" name="" hidden="0"/>
            <p:cNvSpPr/>
            <p:nvPr isPhoto="0" userDrawn="0"/>
          </p:nvSpPr>
          <p:spPr bwMode="auto">
            <a:xfrm>
              <a:off x="2830904" y="1334966"/>
              <a:ext cx="91440" cy="610757"/>
            </a:xfrm>
            <a:custGeom>
              <a:avLst/>
              <a:gdLst/>
              <a:ahLst/>
              <a:cxnLst/>
              <a:rect l="0" t="0" r="0" b="0"/>
              <a:pathLst>
                <a:path w="91440" h="610757" fill="norm" stroke="1" extrusionOk="0">
                  <a:moveTo>
                    <a:pt x="45720" y="0"/>
                  </a:moveTo>
                  <a:lnTo>
                    <a:pt x="45720" y="488595"/>
                  </a:lnTo>
                  <a:lnTo>
                    <a:pt x="48345" y="488595"/>
                  </a:lnTo>
                  <a:lnTo>
                    <a:pt x="48345" y="610757"/>
                  </a:lnTo>
                </a:path>
              </a:pathLst>
            </a:custGeom>
            <a:noFill/>
            <a:ln w="19050" cap="rnd" cmpd="sng" algn="ctr">
              <a:solidFill>
                <a:schemeClr val="accent1">
                  <a:shade val="60000"/>
                  <a:hueOff val="0"/>
                  <a:satOff val="0"/>
                  <a:lumOff val="0"/>
                  <a:alphaOff val="0"/>
                </a:schemeClr>
              </a:solidFill>
              <a:prstDash val="solid"/>
            </a:ln>
          </p:spPr>
          <p:style>
            <a:lnRef idx="2">
              <a:srgbClr val="000000"/>
            </a:lnRef>
            <a:fillRef idx="0">
              <a:srgbClr val="000000"/>
            </a:fillRef>
            <a:effectRef idx="0">
              <a:srgbClr val="000000"/>
            </a:effectRef>
            <a:fontRef idx="minor"/>
          </p:style>
        </p:sp>
        <p:sp>
          <p:nvSpPr>
            <p:cNvPr id="11" name="" hidden="0"/>
            <p:cNvSpPr/>
            <p:nvPr isPhoto="0" userDrawn="0"/>
          </p:nvSpPr>
          <p:spPr bwMode="auto">
            <a:xfrm>
              <a:off x="2876624" y="1334966"/>
              <a:ext cx="2404726" cy="538797"/>
            </a:xfrm>
            <a:custGeom>
              <a:avLst/>
              <a:gdLst/>
              <a:ahLst/>
              <a:cxnLst/>
              <a:rect l="0" t="0" r="0" b="0"/>
              <a:pathLst>
                <a:path w="2404726" h="538797" fill="norm" stroke="1" extrusionOk="0">
                  <a:moveTo>
                    <a:pt x="0" y="0"/>
                  </a:moveTo>
                  <a:lnTo>
                    <a:pt x="0" y="416634"/>
                  </a:lnTo>
                  <a:lnTo>
                    <a:pt x="2404726" y="416634"/>
                  </a:lnTo>
                  <a:lnTo>
                    <a:pt x="2404726" y="538797"/>
                  </a:lnTo>
                </a:path>
              </a:pathLst>
            </a:custGeom>
            <a:noFill/>
            <a:ln w="19050" cap="rnd" cmpd="sng" algn="ctr">
              <a:solidFill>
                <a:schemeClr val="accent1">
                  <a:shade val="60000"/>
                  <a:hueOff val="0"/>
                  <a:satOff val="0"/>
                  <a:lumOff val="0"/>
                  <a:alphaOff val="0"/>
                </a:schemeClr>
              </a:solidFill>
              <a:prstDash val="solid"/>
            </a:ln>
          </p:spPr>
          <p:style>
            <a:lnRef idx="2">
              <a:srgbClr val="000000"/>
            </a:lnRef>
            <a:fillRef idx="0">
              <a:srgbClr val="000000"/>
            </a:fillRef>
            <a:effectRef idx="0">
              <a:srgbClr val="000000"/>
            </a:effectRef>
            <a:fontRef idx="minor"/>
          </p:style>
        </p:sp>
        <p:sp>
          <p:nvSpPr>
            <p:cNvPr id="12" name="" hidden="0"/>
            <p:cNvSpPr/>
            <p:nvPr isPhoto="0" userDrawn="0"/>
          </p:nvSpPr>
          <p:spPr bwMode="auto">
            <a:xfrm>
              <a:off x="2305662" y="193042"/>
              <a:ext cx="1141923" cy="1141923"/>
            </a:xfrm>
            <a:prstGeom prst="ellipse">
              <a:avLst/>
            </a:prstGeom>
            <a:blipFill>
              <a:blip r:embed="rId3"/>
              <a:srcRect l="16172" t="-1237" r="20817" b="1802"/>
              <a:stretch/>
            </a:blipFill>
            <a:ln>
              <a:noFill/>
            </a:ln>
          </p:spPr>
          <p:style>
            <a:lnRef idx="0">
              <a:srgbClr val="000000"/>
            </a:lnRef>
            <a:fillRef idx="1">
              <a:srgbClr val="000000"/>
            </a:fillRef>
            <a:effectRef idx="2">
              <a:srgbClr val="000000"/>
            </a:effectRef>
            <a:fontRef idx="minor">
              <a:schemeClr val="lt1"/>
            </a:fontRef>
          </p:style>
        </p:sp>
        <p:sp>
          <p:nvSpPr>
            <p:cNvPr id="13" name="" hidden="0"/>
            <p:cNvSpPr/>
            <p:nvPr isPhoto="0" userDrawn="0"/>
          </p:nvSpPr>
          <p:spPr bwMode="auto">
            <a:xfrm>
              <a:off x="3139323" y="1219809"/>
              <a:ext cx="1775933" cy="781839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rgbClr val="000000"/>
            </a:lnRef>
            <a:fillRef idx="0">
              <a:srgbClr val="000000"/>
            </a:fillRef>
            <a:effectRef idx="0">
              <a:srgbClr val="000000"/>
            </a:effectRef>
            <a:fontRef idx="minor"/>
          </p:style>
          <p:txBody>
            <a:bodyPr spcFirstLastPara="0" vert="horz" wrap="square" lIns="53340" tIns="53340" rIns="53340" bIns="53340" numCol="1" spcCol="1270" anchor="ctr" anchorCtr="0">
              <a:noAutofit/>
            </a:bodyPr>
            <a:lstStyle/>
            <a:p>
              <a:pPr lvl="0" algn="l" defTabSz="62230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/>
                <a:t>Katie Jordan, </a:t>
              </a:r>
              <a:br>
                <a:rPr lang="en-US" sz="1400"/>
              </a:br>
              <a:r>
                <a:rPr lang="en-US" sz="1400"/>
                <a:t>U.S. Sales</a:t>
              </a:r>
              <a:endParaRPr lang="en-US" sz="1400"/>
            </a:p>
          </p:txBody>
        </p:sp>
        <p:sp>
          <p:nvSpPr>
            <p:cNvPr id="14" name="" hidden="0"/>
            <p:cNvSpPr/>
            <p:nvPr isPhoto="0" userDrawn="0"/>
          </p:nvSpPr>
          <p:spPr bwMode="auto">
            <a:xfrm>
              <a:off x="4696847" y="1873763"/>
              <a:ext cx="1169006" cy="1169006"/>
            </a:xfrm>
            <a:prstGeom prst="ellipse">
              <a:avLst/>
            </a:prstGeom>
            <a:blipFill>
              <a:blip r:embed="rId4"/>
              <a:srcRect l="29962" t="8479" r="24635" b="10704"/>
              <a:stretch/>
            </a:blipFill>
            <a:ln>
              <a:noFill/>
            </a:ln>
          </p:spPr>
          <p:style>
            <a:lnRef idx="0">
              <a:srgbClr val="000000"/>
            </a:lnRef>
            <a:fillRef idx="1">
              <a:srgbClr val="000000"/>
            </a:fillRef>
            <a:effectRef idx="2">
              <a:srgbClr val="000000"/>
            </a:effectRef>
            <a:fontRef idx="minor">
              <a:schemeClr val="lt1"/>
            </a:fontRef>
          </p:style>
        </p:sp>
        <p:sp>
          <p:nvSpPr>
            <p:cNvPr id="15" name="" hidden="0"/>
            <p:cNvSpPr/>
            <p:nvPr isPhoto="0" userDrawn="0"/>
          </p:nvSpPr>
          <p:spPr bwMode="auto">
            <a:xfrm>
              <a:off x="5153942" y="2912164"/>
              <a:ext cx="1817355" cy="781839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rgbClr val="000000"/>
            </a:lnRef>
            <a:fillRef idx="0">
              <a:srgbClr val="000000"/>
            </a:fillRef>
            <a:effectRef idx="0">
              <a:srgbClr val="000000"/>
            </a:effectRef>
            <a:fontRef idx="minor"/>
          </p:style>
          <p:txBody>
            <a:bodyPr spcFirstLastPara="0" vert="horz" wrap="square" lIns="53340" tIns="53340" rIns="53340" bIns="53340" numCol="1" spcCol="1270" anchor="ctr" anchorCtr="0">
              <a:noAutofit/>
            </a:bodyPr>
            <a:lstStyle/>
            <a:p>
              <a:pPr lvl="0" algn="l" defTabSz="62230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/>
                <a:t>Aziz </a:t>
              </a:r>
              <a:r>
                <a:rPr lang="en-US" sz="1400"/>
                <a:t>Hassouneh</a:t>
              </a:r>
              <a:r>
                <a:rPr lang="en-US" sz="1400"/>
                <a:t>, Customer Service</a:t>
              </a:r>
              <a:endParaRPr lang="en-US" sz="1400"/>
            </a:p>
          </p:txBody>
        </p:sp>
        <p:sp>
          <p:nvSpPr>
            <p:cNvPr id="16" name="" hidden="0"/>
            <p:cNvSpPr/>
            <p:nvPr isPhoto="0" userDrawn="0"/>
          </p:nvSpPr>
          <p:spPr bwMode="auto">
            <a:xfrm>
              <a:off x="2354853" y="1945724"/>
              <a:ext cx="1048791" cy="1048791"/>
            </a:xfrm>
            <a:prstGeom prst="ellipse">
              <a:avLst/>
            </a:prstGeom>
            <a:blipFill>
              <a:blip r:embed="rId5"/>
              <a:srcRect l="29840" t="20075" r="41572" b="27085"/>
              <a:stretch/>
            </a:blipFill>
            <a:ln>
              <a:noFill/>
            </a:ln>
          </p:spPr>
          <p:style>
            <a:lnRef idx="0">
              <a:srgbClr val="000000"/>
            </a:lnRef>
            <a:fillRef idx="1">
              <a:srgbClr val="000000"/>
            </a:fillRef>
            <a:effectRef idx="2">
              <a:srgbClr val="000000"/>
            </a:effectRef>
            <a:fontRef idx="minor">
              <a:schemeClr val="lt1"/>
            </a:fontRef>
          </p:style>
        </p:sp>
        <p:sp>
          <p:nvSpPr>
            <p:cNvPr id="17" name="" hidden="0"/>
            <p:cNvSpPr/>
            <p:nvPr isPhoto="0" userDrawn="0"/>
          </p:nvSpPr>
          <p:spPr bwMode="auto">
            <a:xfrm>
              <a:off x="3397312" y="2392647"/>
              <a:ext cx="1172759" cy="781839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rgbClr val="000000"/>
            </a:lnRef>
            <a:fillRef idx="0">
              <a:srgbClr val="000000"/>
            </a:fillRef>
            <a:effectRef idx="0">
              <a:srgbClr val="000000"/>
            </a:effectRef>
            <a:fontRef idx="minor"/>
          </p:style>
          <p:txBody>
            <a:bodyPr spcFirstLastPara="0" vert="horz" wrap="square" lIns="53340" tIns="53340" rIns="53340" bIns="53340" numCol="1" spcCol="1270" anchor="ctr" anchorCtr="0">
              <a:noAutofit/>
            </a:bodyPr>
            <a:lstStyle/>
            <a:p>
              <a:pPr lvl="0" algn="l" defTabSz="62230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/>
                <a:t>Garth Fort, Europe</a:t>
              </a:r>
              <a:endParaRPr lang="en-US" sz="1400"/>
            </a:p>
          </p:txBody>
        </p:sp>
        <p:sp>
          <p:nvSpPr>
            <p:cNvPr id="18" name="" hidden="0"/>
            <p:cNvSpPr/>
            <p:nvPr isPhoto="0" userDrawn="0"/>
          </p:nvSpPr>
          <p:spPr bwMode="auto">
            <a:xfrm>
              <a:off x="2351142" y="3339665"/>
              <a:ext cx="1041402" cy="1041402"/>
            </a:xfrm>
            <a:prstGeom prst="ellipse">
              <a:avLst/>
            </a:prstGeom>
            <a:blipFill>
              <a:blip r:embed="rId6"/>
              <a:srcRect l="19018" t="15854" r="42722" b="16042"/>
              <a:stretch/>
            </a:blipFill>
            <a:ln>
              <a:noFill/>
            </a:ln>
          </p:spPr>
          <p:style>
            <a:lnRef idx="0">
              <a:srgbClr val="000000"/>
            </a:lnRef>
            <a:fillRef idx="1">
              <a:srgbClr val="000000"/>
            </a:fillRef>
            <a:effectRef idx="2">
              <a:srgbClr val="000000"/>
            </a:effectRef>
            <a:fontRef idx="minor">
              <a:schemeClr val="lt1"/>
            </a:fontRef>
          </p:style>
        </p:sp>
        <p:sp>
          <p:nvSpPr>
            <p:cNvPr id="19" name="" hidden="0"/>
            <p:cNvSpPr/>
            <p:nvPr isPhoto="0" userDrawn="0"/>
          </p:nvSpPr>
          <p:spPr bwMode="auto">
            <a:xfrm>
              <a:off x="3424702" y="3599228"/>
              <a:ext cx="1172759" cy="781839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rgbClr val="000000"/>
            </a:lnRef>
            <a:fillRef idx="0">
              <a:srgbClr val="000000"/>
            </a:fillRef>
            <a:effectRef idx="0">
              <a:srgbClr val="000000"/>
            </a:effectRef>
            <a:fontRef idx="minor"/>
          </p:style>
          <p:txBody>
            <a:bodyPr spcFirstLastPara="0" vert="horz" wrap="square" lIns="53340" tIns="53340" rIns="53340" bIns="53340" numCol="1" spcCol="1270" anchor="ctr" anchorCtr="0">
              <a:noAutofit/>
            </a:bodyPr>
            <a:lstStyle/>
            <a:p>
              <a:pPr lvl="0" algn="l" defTabSz="62230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/>
                <a:t>Dorena </a:t>
              </a:r>
              <a:r>
                <a:rPr lang="en-US" sz="1400"/>
                <a:t>Paschke, </a:t>
              </a:r>
              <a:r>
                <a:rPr lang="en-US" sz="1400"/>
                <a:t>France</a:t>
              </a:r>
              <a:endParaRPr lang="en-US" sz="1400"/>
            </a:p>
          </p:txBody>
        </p:sp>
        <p:sp>
          <p:nvSpPr>
            <p:cNvPr id="20" name="" hidden="0"/>
            <p:cNvSpPr/>
            <p:nvPr isPhoto="0" userDrawn="0"/>
          </p:nvSpPr>
          <p:spPr bwMode="auto">
            <a:xfrm>
              <a:off x="42176" y="1884129"/>
              <a:ext cx="1052520" cy="1052520"/>
            </a:xfrm>
            <a:prstGeom prst="ellipse">
              <a:avLst/>
            </a:prstGeom>
            <a:blipFill>
              <a:blip r:embed="rId7"/>
              <a:srcRect l="32639" t="11202" r="32847" b="27365"/>
              <a:stretch/>
            </a:blipFill>
            <a:ln>
              <a:noFill/>
            </a:ln>
          </p:spPr>
          <p:style>
            <a:lnRef idx="0">
              <a:srgbClr val="000000"/>
            </a:lnRef>
            <a:fillRef idx="1">
              <a:srgbClr val="000000"/>
            </a:fillRef>
            <a:effectRef idx="2">
              <a:srgbClr val="000000"/>
            </a:effectRef>
            <a:fontRef idx="minor">
              <a:schemeClr val="lt1"/>
            </a:fontRef>
          </p:style>
        </p:sp>
        <p:sp>
          <p:nvSpPr>
            <p:cNvPr id="21" name="" hidden="0"/>
            <p:cNvSpPr/>
            <p:nvPr isPhoto="0" userDrawn="0"/>
          </p:nvSpPr>
          <p:spPr bwMode="auto">
            <a:xfrm>
              <a:off x="1035894" y="2471867"/>
              <a:ext cx="1172759" cy="781839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rgbClr val="000000"/>
            </a:lnRef>
            <a:fillRef idx="0">
              <a:srgbClr val="000000"/>
            </a:fillRef>
            <a:effectRef idx="0">
              <a:srgbClr val="000000"/>
            </a:effectRef>
            <a:fontRef idx="minor"/>
          </p:style>
          <p:txBody>
            <a:bodyPr spcFirstLastPara="0" vert="horz" wrap="square" lIns="53340" tIns="53340" rIns="53340" bIns="53340" numCol="1" spcCol="1270" anchor="ctr" anchorCtr="0">
              <a:noAutofit/>
            </a:bodyPr>
            <a:lstStyle/>
            <a:p>
              <a:pPr lvl="0" algn="l" defTabSz="62230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/>
                <a:t>Sara Davis, Asia</a:t>
              </a:r>
              <a:endParaRPr/>
            </a:p>
          </p:txBody>
        </p:sp>
        <p:sp>
          <p:nvSpPr>
            <p:cNvPr id="22" name="" hidden="0"/>
            <p:cNvSpPr/>
            <p:nvPr isPhoto="0" userDrawn="0"/>
          </p:nvSpPr>
          <p:spPr bwMode="auto">
            <a:xfrm>
              <a:off x="44947" y="3339665"/>
              <a:ext cx="1041402" cy="1041402"/>
            </a:xfrm>
            <a:prstGeom prst="ellipse">
              <a:avLst/>
            </a:prstGeom>
            <a:blipFill>
              <a:blip r:embed="rId8"/>
              <a:srcRect l="29096" t="4528" r="46515" b="52060"/>
              <a:stretch/>
            </a:blipFill>
            <a:ln>
              <a:noFill/>
            </a:ln>
          </p:spPr>
          <p:style>
            <a:lnRef idx="0">
              <a:srgbClr val="000000"/>
            </a:lnRef>
            <a:fillRef idx="1">
              <a:srgbClr val="000000"/>
            </a:fillRef>
            <a:effectRef idx="2">
              <a:srgbClr val="000000"/>
            </a:effectRef>
            <a:fontRef idx="minor">
              <a:schemeClr val="lt1"/>
            </a:fontRef>
          </p:style>
        </p:sp>
        <p:sp>
          <p:nvSpPr>
            <p:cNvPr id="23" name="" hidden="0"/>
            <p:cNvSpPr/>
            <p:nvPr isPhoto="0" userDrawn="0"/>
          </p:nvSpPr>
          <p:spPr bwMode="auto">
            <a:xfrm>
              <a:off x="1080506" y="3599228"/>
              <a:ext cx="1172759" cy="781839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rgbClr val="000000"/>
            </a:lnRef>
            <a:fillRef idx="0">
              <a:srgbClr val="000000"/>
            </a:fillRef>
            <a:effectRef idx="0">
              <a:srgbClr val="000000"/>
            </a:effectRef>
            <a:fontRef idx="minor"/>
          </p:style>
          <p:txBody>
            <a:bodyPr spcFirstLastPara="0" vert="horz" wrap="square" lIns="53340" tIns="53340" rIns="53340" bIns="53340" numCol="1" spcCol="1270" anchor="ctr" anchorCtr="0">
              <a:noAutofit/>
            </a:bodyPr>
            <a:lstStyle/>
            <a:p>
              <a:pPr lvl="0" algn="l" defTabSz="62230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/>
                <a:t>Alex Darrow, India</a:t>
              </a:r>
              <a:endParaRPr/>
            </a:p>
          </p:txBody>
        </p:sp>
      </p:grpSp>
      <p:graphicFrame>
        <p:nvGraphicFramePr>
          <p:cNvPr id="24" name="Chart 8" hidden="0"/>
          <p:cNvGraphicFramePr>
            <a:graphicFrameLocks xmlns:a="http://schemas.openxmlformats.org/drawingml/2006/main"/>
          </p:cNvGraphicFramePr>
          <p:nvPr isPhoto="0" userDrawn="0"/>
        </p:nvGraphicFramePr>
        <p:xfrm>
          <a:off x="6059930" y="450160"/>
          <a:ext cx="6325863" cy="39059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sp>
        <p:nvSpPr>
          <p:cNvPr id="25" name="Right Arrow 2" hidden="0"/>
          <p:cNvSpPr/>
          <p:nvPr isPhoto="0" userDrawn="0"/>
        </p:nvSpPr>
        <p:spPr bwMode="auto">
          <a:xfrm rot="20838413">
            <a:off x="3173645" y="2989699"/>
            <a:ext cx="560070" cy="40005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6" name="Right Arrow 7" hidden="0"/>
          <p:cNvSpPr/>
          <p:nvPr isPhoto="0" userDrawn="0"/>
        </p:nvSpPr>
        <p:spPr bwMode="auto">
          <a:xfrm rot="19999809">
            <a:off x="1257835" y="4223914"/>
            <a:ext cx="560070" cy="40005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7" name="Right Arrow 10" hidden="0"/>
          <p:cNvSpPr/>
          <p:nvPr isPhoto="0" userDrawn="0"/>
        </p:nvSpPr>
        <p:spPr bwMode="auto">
          <a:xfrm rot="20168283">
            <a:off x="3537813" y="3893274"/>
            <a:ext cx="560070" cy="40005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8" name="Right Arrow 14" hidden="0"/>
          <p:cNvSpPr/>
          <p:nvPr isPhoto="0" userDrawn="0"/>
        </p:nvSpPr>
        <p:spPr bwMode="auto">
          <a:xfrm rot="20799332">
            <a:off x="3166912" y="2983530"/>
            <a:ext cx="560070" cy="40005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9" name="Right Arrow 15" hidden="0"/>
          <p:cNvSpPr/>
          <p:nvPr isPhoto="0" userDrawn="0"/>
        </p:nvSpPr>
        <p:spPr bwMode="auto">
          <a:xfrm rot="20150571">
            <a:off x="1255181" y="4226607"/>
            <a:ext cx="560070" cy="40005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0" name="Right Arrow 16" hidden="0"/>
          <p:cNvSpPr/>
          <p:nvPr isPhoto="0" userDrawn="0"/>
        </p:nvSpPr>
        <p:spPr bwMode="auto">
          <a:xfrm rot="20294909">
            <a:off x="3540607" y="3883041"/>
            <a:ext cx="560070" cy="40005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1" name="Slide Number Placeholder 4" hidden="0"/>
          <p:cNvSpPr>
            <a:spLocks noGrp="1"/>
          </p:cNvSpPr>
          <p:nvPr isPhoto="0" userDrawn="0">
            <p:ph type="sldNum" sz="quarter" idx="4" hasCustomPrompt="0"/>
          </p:nvPr>
        </p:nvSpPr>
        <p:spPr bwMode="auto">
          <a:xfrm>
            <a:off x="9080500" y="6356350"/>
            <a:ext cx="2844800" cy="365125"/>
          </a:xfrm>
        </p:spPr>
        <p:txBody>
          <a:bodyPr/>
          <a:lstStyle/>
          <a:p>
            <a:pPr>
              <a:defRPr/>
            </a:pPr>
            <a:r>
              <a:rPr lang="en-US"/>
              <a:t>3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 advClick="1">
        <p:push dir="d"/>
      </p:transition>
    </mc:Choice>
    <mc:Fallback>
      <p:transition spd="med" advClick="1">
        <p:push dir="d"/>
      </p:transition>
    </mc:Fallback>
  </mc:AlternateContent>
</p:sld>
</file>

<file path=ppt/theme/_rels/theme1.xml.rels><?xml version="1.0" encoding="UTF-8" standalone="yes"?><Relationships xmlns="http://schemas.openxmlformats.org/package/2006/relationships"><Relationship Id="rId1" Type="http://schemas.openxmlformats.org/officeDocument/2006/relationships/image" Target="../media/image1.jpg"/></Relationships>
</file>

<file path=ppt/theme/_rels/theme2.xml.rels><?xml version="1.0" encoding="UTF-8" standalone="yes"?><Relationships xmlns="http://schemas.openxmlformats.org/package/2006/relationships"></Relationships>
</file>

<file path=ppt/theme/theme1.xml><?xml version="1.0" encoding="utf-8"?>
<a:theme xmlns:a="http://schemas.openxmlformats.org/drawingml/2006/main" xmlns:r="http://schemas.openxmlformats.org/officeDocument/2006/relationships" xmlns:p="http://schemas.openxmlformats.org/presentationml/2006/main" name="Ion">
  <a:themeElements>
    <a:clrScheme name="Contoso orange">
      <a:dk1>
        <a:sysClr val="windowText" lastClr="000000"/>
      </a:dk1>
      <a:lt1>
        <a:sysClr val="window" lastClr="FFFFFF"/>
      </a:lt1>
      <a:dk2>
        <a:srgbClr val="1C1C1C"/>
      </a:dk2>
      <a:lt2>
        <a:srgbClr val="DDDCD0"/>
      </a:lt2>
      <a:accent1>
        <a:srgbClr val="FF6800"/>
      </a:accent1>
      <a:accent2>
        <a:srgbClr val="FFA465"/>
      </a:accent2>
      <a:accent3>
        <a:srgbClr val="FEC299"/>
      </a:accent3>
      <a:accent4>
        <a:srgbClr val="FFE0CC"/>
      </a:accent4>
      <a:accent5>
        <a:srgbClr val="BF4D00"/>
      </a:accent5>
      <a:accent6>
        <a:srgbClr val="7F3300"/>
      </a:accent6>
      <a:hlink>
        <a:srgbClr val="FF6800"/>
      </a:hlink>
      <a:folHlink>
        <a:srgbClr val="FFA465"/>
      </a:folHlink>
    </a:clrScheme>
    <a:fontScheme name="Ion">
      <a:majorFont>
        <a:latin typeface="Century Gothic"/>
        <a:ea typeface="Arial"/>
        <a:cs typeface="Arial"/>
      </a:majorFont>
      <a:minorFont>
        <a:latin typeface="Century Gothic"/>
        <a:ea typeface="Arial"/>
        <a:cs typeface="Arial"/>
      </a:minorFont>
    </a:fontScheme>
    <a:fmtScheme name="Ion">
      <a:fillStyleLst>
        <a:solidFill>
          <a:schemeClr val="phClr"/>
        </a:solidFill>
        <a:gradFill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/>
        </a:gradFill>
        <a:blipFill>
          <a:blip r:embed="rId1"/>
          <a:stretch/>
        </a:blipFill>
      </a:bgFillStyleLst>
    </a:fmtScheme>
  </a:themeElements>
  <a:objectDefaults/>
</a:theme>
</file>

<file path=ppt/theme/theme2.xml><?xml version="1.0" encoding="utf-8"?>
<a:theme xmlns:a="http://schemas.openxmlformats.org/drawingml/2006/main" xmlns:r="http://schemas.openxmlformats.org/officeDocument/2006/relationships" xmlns:p="http://schemas.openxmlformats.org/presentation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ONLYOFFICE/2.4.547.0</Application>
  <PresentationFormat>On-screen Show (4:3)</PresentationFormat>
  <Paragraphs>0</Paragraphs>
  <Slides>3</Slides>
  <Notes>3</Notes>
  <HiddenSlides>0</HiddenSlides>
  <MMClips>2</MMClips>
  <ScaleCrop>0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4" baseType="lpstr">
      <vt:lpstr>Theme 1</vt:lpstr>
      <vt:lpstr>Slide 1</vt:lpstr>
      <vt:lpstr>Slide 2</vt:lpstr>
      <vt:lpstr>Slide 3</vt:lpstr>
    </vt:vector>
  </TitlesOfParts>
  <LinksUpToDate>0</LinksUpToDate>
  <SharedDoc>0</SharedDoc>
  <HyperlinksChanged>0</HyperlinksChanged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:creator/>
  <cp:lastModifiedBy/>
</cp:coreProperties>
</file>